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83" r:id="rId2"/>
    <p:sldId id="715" r:id="rId3"/>
    <p:sldId id="702" r:id="rId4"/>
    <p:sldId id="720" r:id="rId5"/>
    <p:sldId id="721" r:id="rId6"/>
    <p:sldId id="724" r:id="rId7"/>
    <p:sldId id="701" r:id="rId8"/>
    <p:sldId id="719" r:id="rId9"/>
    <p:sldId id="717" r:id="rId10"/>
    <p:sldId id="722" r:id="rId11"/>
  </p:sldIdLst>
  <p:sldSz cx="12192000" cy="6858000"/>
  <p:notesSz cx="6645275" cy="97758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17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C539"/>
    <a:srgbClr val="BFBFBF"/>
    <a:srgbClr val="003964"/>
    <a:srgbClr val="FFFFFF"/>
    <a:srgbClr val="009051"/>
    <a:srgbClr val="00BBCE"/>
    <a:srgbClr val="F15B43"/>
    <a:srgbClr val="C5D97D"/>
    <a:srgbClr val="FF9300"/>
    <a:srgbClr val="DA5C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E9639D4-E3E2-4D34-9284-5A2195B3D0D7}"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56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678" y="84"/>
      </p:cViewPr>
      <p:guideLst>
        <p:guide pos="3817"/>
        <p:guide orient="horz" pos="213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293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19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64118" y="0"/>
            <a:ext cx="2879619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76145-F41F-43BE-8402-96CE2B19C33F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285338"/>
            <a:ext cx="2879619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64118" y="9285338"/>
            <a:ext cx="2879619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46C04-874C-4ADC-BE62-9C36FA881A4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857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19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4118" y="0"/>
            <a:ext cx="2879619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2F209-6FA6-490A-94F9-0E77A34443E4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0525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528" y="4704616"/>
            <a:ext cx="5316220" cy="38492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5338"/>
            <a:ext cx="2879619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4118" y="9285338"/>
            <a:ext cx="2879619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055C6-00ED-450C-B300-67383900843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709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1142999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2181726"/>
            <a:ext cx="9144000" cy="1729290"/>
          </a:xfrm>
        </p:spPr>
        <p:txBody>
          <a:bodyPr anchor="b">
            <a:normAutofit/>
          </a:bodyPr>
          <a:lstStyle>
            <a:lvl1pPr algn="ctr">
              <a:lnSpc>
                <a:spcPct val="114000"/>
              </a:lnSpc>
              <a:defRPr sz="4400" b="1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195596"/>
            <a:ext cx="9144000" cy="1655762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err="1"/>
              <a:t>Підзаголовок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0311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спікери (білий фон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2875364" y="57150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2876550" y="145029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509434" y="54812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9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2875364" y="306705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2876550" y="394584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3" name="Рисунок 4"/>
          <p:cNvSpPr>
            <a:spLocks noGrp="1"/>
          </p:cNvSpPr>
          <p:nvPr>
            <p:ph type="pic" sz="quarter" idx="24" hasCustomPrompt="1"/>
          </p:nvPr>
        </p:nvSpPr>
        <p:spPr>
          <a:xfrm>
            <a:off x="509434" y="304367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pic>
        <p:nvPicPr>
          <p:cNvPr id="14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27847" y="6018985"/>
            <a:ext cx="925163" cy="408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3882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ікер (зелений фон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701351" y="3888418"/>
            <a:ext cx="4820560" cy="473939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692474" y="4422098"/>
            <a:ext cx="4847192" cy="98440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1757209" y="976744"/>
            <a:ext cx="2575094" cy="2565445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27847" y="6018985"/>
            <a:ext cx="925163" cy="408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6571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спікери (зелений фон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2875364" y="57150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2876550" y="145029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509434" y="54812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9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2875364" y="306705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2876550" y="394584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3" name="Рисунок 4"/>
          <p:cNvSpPr>
            <a:spLocks noGrp="1"/>
          </p:cNvSpPr>
          <p:nvPr>
            <p:ph type="pic" sz="quarter" idx="24" hasCustomPrompt="1"/>
          </p:nvPr>
        </p:nvSpPr>
        <p:spPr>
          <a:xfrm>
            <a:off x="509434" y="304367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cxnSp>
        <p:nvCxnSpPr>
          <p:cNvPr id="14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27847" y="6018985"/>
            <a:ext cx="925163" cy="408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8712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ікер (червоний фон)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701351" y="3888418"/>
            <a:ext cx="4820560" cy="473939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692474" y="4422098"/>
            <a:ext cx="4847192" cy="98440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1757209" y="976744"/>
            <a:ext cx="2575094" cy="2565445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27847" y="6018985"/>
            <a:ext cx="925163" cy="408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00880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спікери (червоний фон)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27847" y="6018985"/>
            <a:ext cx="925163" cy="40845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2875364" y="57150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3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2876550" y="145029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4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509434" y="54812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17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2875364" y="306705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8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2876550" y="394584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9" name="Рисунок 4"/>
          <p:cNvSpPr>
            <a:spLocks noGrp="1"/>
          </p:cNvSpPr>
          <p:nvPr>
            <p:ph type="pic" sz="quarter" idx="24" hasCustomPrompt="1"/>
          </p:nvPr>
        </p:nvSpPr>
        <p:spPr>
          <a:xfrm>
            <a:off x="509434" y="304367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6854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ікер (блакитний фон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701351" y="3888418"/>
            <a:ext cx="4820560" cy="473939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692474" y="4422098"/>
            <a:ext cx="4847192" cy="98440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1757209" y="976744"/>
            <a:ext cx="2575094" cy="2565445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27847" y="6018985"/>
            <a:ext cx="925163" cy="408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41846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спікери (блакитний фон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27847" y="6018985"/>
            <a:ext cx="925163" cy="40845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2875364" y="57150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3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2876550" y="145029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4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509434" y="54812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17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2875364" y="306705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8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2876550" y="394584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9" name="Рисунок 4"/>
          <p:cNvSpPr>
            <a:spLocks noGrp="1"/>
          </p:cNvSpPr>
          <p:nvPr>
            <p:ph type="pic" sz="quarter" idx="24" hasCustomPrompt="1"/>
          </p:nvPr>
        </p:nvSpPr>
        <p:spPr>
          <a:xfrm>
            <a:off x="509434" y="304367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00349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разок слайду (білий фон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673108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разок слайду (синій фон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</a:t>
            </a:r>
          </a:p>
        </p:txBody>
      </p:sp>
      <p:pic>
        <p:nvPicPr>
          <p:cNvPr id="10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759" y="6452266"/>
            <a:ext cx="636073" cy="280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4465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4 іконками по ко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7" name="Oval 45"/>
          <p:cNvSpPr/>
          <p:nvPr userDrawn="1"/>
        </p:nvSpPr>
        <p:spPr>
          <a:xfrm>
            <a:off x="3864455" y="1592545"/>
            <a:ext cx="4398482" cy="439848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Oval 38"/>
          <p:cNvSpPr/>
          <p:nvPr userDrawn="1"/>
        </p:nvSpPr>
        <p:spPr>
          <a:xfrm>
            <a:off x="7175125" y="4816245"/>
            <a:ext cx="942116" cy="94211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39"/>
          <p:cNvSpPr/>
          <p:nvPr userDrawn="1"/>
        </p:nvSpPr>
        <p:spPr>
          <a:xfrm>
            <a:off x="4031309" y="4816245"/>
            <a:ext cx="942116" cy="94211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Oval 41"/>
          <p:cNvSpPr/>
          <p:nvPr userDrawn="1"/>
        </p:nvSpPr>
        <p:spPr>
          <a:xfrm>
            <a:off x="3968557" y="1869291"/>
            <a:ext cx="942116" cy="94211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42"/>
          <p:cNvSpPr/>
          <p:nvPr userDrawn="1"/>
        </p:nvSpPr>
        <p:spPr>
          <a:xfrm>
            <a:off x="7175125" y="1869291"/>
            <a:ext cx="942116" cy="94211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533400" y="1698527"/>
            <a:ext cx="3209925" cy="1263748"/>
          </a:xfrm>
        </p:spPr>
        <p:txBody>
          <a:bodyPr anchor="ctr">
            <a:noAutofit/>
          </a:bodyPr>
          <a:lstStyle>
            <a:lvl1pPr marL="0" indent="0" algn="r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533400" y="4756052"/>
            <a:ext cx="3209925" cy="1263748"/>
          </a:xfrm>
        </p:spPr>
        <p:txBody>
          <a:bodyPr anchor="ctr">
            <a:noAutofit/>
          </a:bodyPr>
          <a:lstStyle>
            <a:lvl1pPr marL="0" indent="0" algn="r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6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8362950" y="1698527"/>
            <a:ext cx="3209925" cy="1263748"/>
          </a:xfrm>
        </p:spPr>
        <p:txBody>
          <a:bodyPr anchor="ctr">
            <a:noAutofit/>
          </a:bodyPr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7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8362950" y="4756052"/>
            <a:ext cx="3209925" cy="1263748"/>
          </a:xfrm>
        </p:spPr>
        <p:txBody>
          <a:bodyPr anchor="ctr">
            <a:noAutofit/>
          </a:bodyPr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976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 2 з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cxnSp>
        <p:nvCxnSpPr>
          <p:cNvPr id="11" name="Straight Connector 6"/>
          <p:cNvCxnSpPr/>
          <p:nvPr userDrawn="1"/>
        </p:nvCxnSpPr>
        <p:spPr>
          <a:xfrm>
            <a:off x="338119" y="1142999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3848" y="374313"/>
            <a:ext cx="1814969" cy="39728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2181726"/>
            <a:ext cx="9144000" cy="1729290"/>
          </a:xfrm>
        </p:spPr>
        <p:txBody>
          <a:bodyPr anchor="b">
            <a:normAutofit/>
          </a:bodyPr>
          <a:lstStyle>
            <a:lvl1pPr algn="ctr">
              <a:lnSpc>
                <a:spcPct val="114000"/>
              </a:lnSpc>
              <a:defRPr sz="4400" b="1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195596"/>
            <a:ext cx="9144000" cy="1655762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err="1"/>
              <a:t>Підзаголовок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6768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5 іконками по ко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7" name="Oval 45"/>
          <p:cNvSpPr/>
          <p:nvPr userDrawn="1"/>
        </p:nvSpPr>
        <p:spPr>
          <a:xfrm>
            <a:off x="3864455" y="1592545"/>
            <a:ext cx="4398482" cy="439848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Oval 38"/>
          <p:cNvSpPr/>
          <p:nvPr userDrawn="1"/>
        </p:nvSpPr>
        <p:spPr>
          <a:xfrm>
            <a:off x="7175125" y="4816245"/>
            <a:ext cx="942116" cy="94211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39"/>
          <p:cNvSpPr/>
          <p:nvPr userDrawn="1"/>
        </p:nvSpPr>
        <p:spPr>
          <a:xfrm>
            <a:off x="4031309" y="4816245"/>
            <a:ext cx="942116" cy="94211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Oval 41"/>
          <p:cNvSpPr/>
          <p:nvPr userDrawn="1"/>
        </p:nvSpPr>
        <p:spPr>
          <a:xfrm>
            <a:off x="3501832" y="2888466"/>
            <a:ext cx="942116" cy="94211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42"/>
          <p:cNvSpPr/>
          <p:nvPr userDrawn="1"/>
        </p:nvSpPr>
        <p:spPr>
          <a:xfrm>
            <a:off x="7660900" y="2888466"/>
            <a:ext cx="942116" cy="94211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533401" y="2717702"/>
            <a:ext cx="2781300" cy="1263748"/>
          </a:xfrm>
        </p:spPr>
        <p:txBody>
          <a:bodyPr anchor="ctr">
            <a:noAutofit/>
          </a:bodyPr>
          <a:lstStyle>
            <a:lvl1pPr marL="0" indent="0" algn="r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533400" y="4756052"/>
            <a:ext cx="3209925" cy="1263748"/>
          </a:xfrm>
        </p:spPr>
        <p:txBody>
          <a:bodyPr anchor="ctr">
            <a:noAutofit/>
          </a:bodyPr>
          <a:lstStyle>
            <a:lvl1pPr marL="0" indent="0" algn="r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6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8915400" y="2717702"/>
            <a:ext cx="2657475" cy="1263748"/>
          </a:xfrm>
        </p:spPr>
        <p:txBody>
          <a:bodyPr anchor="ctr">
            <a:noAutofit/>
          </a:bodyPr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7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8362950" y="4756052"/>
            <a:ext cx="3209925" cy="1263748"/>
          </a:xfrm>
        </p:spPr>
        <p:txBody>
          <a:bodyPr anchor="ctr">
            <a:noAutofit/>
          </a:bodyPr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6" name="Oval 42"/>
          <p:cNvSpPr/>
          <p:nvPr userDrawn="1"/>
        </p:nvSpPr>
        <p:spPr>
          <a:xfrm>
            <a:off x="5593975" y="1240641"/>
            <a:ext cx="942116" cy="9421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Текст 2"/>
          <p:cNvSpPr>
            <a:spLocks noGrp="1"/>
          </p:cNvSpPr>
          <p:nvPr>
            <p:ph type="body" sz="quarter" idx="17" hasCustomPrompt="1"/>
          </p:nvPr>
        </p:nvSpPr>
        <p:spPr>
          <a:xfrm>
            <a:off x="7543800" y="1212752"/>
            <a:ext cx="4057650" cy="968473"/>
          </a:xfrm>
        </p:spPr>
        <p:txBody>
          <a:bodyPr anchor="ctr">
            <a:noAutofit/>
          </a:bodyPr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3715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6 іконками по ко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7" name="Oval 45"/>
          <p:cNvSpPr/>
          <p:nvPr userDrawn="1"/>
        </p:nvSpPr>
        <p:spPr>
          <a:xfrm>
            <a:off x="3864455" y="1592545"/>
            <a:ext cx="4398482" cy="439848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Oval 38"/>
          <p:cNvSpPr/>
          <p:nvPr userDrawn="1"/>
        </p:nvSpPr>
        <p:spPr>
          <a:xfrm>
            <a:off x="7175125" y="4816245"/>
            <a:ext cx="942116" cy="94211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39"/>
          <p:cNvSpPr/>
          <p:nvPr userDrawn="1"/>
        </p:nvSpPr>
        <p:spPr>
          <a:xfrm>
            <a:off x="4031309" y="4816245"/>
            <a:ext cx="942116" cy="94211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Oval 41"/>
          <p:cNvSpPr/>
          <p:nvPr userDrawn="1"/>
        </p:nvSpPr>
        <p:spPr>
          <a:xfrm>
            <a:off x="3501832" y="2888466"/>
            <a:ext cx="942116" cy="94211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42"/>
          <p:cNvSpPr/>
          <p:nvPr userDrawn="1"/>
        </p:nvSpPr>
        <p:spPr>
          <a:xfrm>
            <a:off x="7660900" y="2888466"/>
            <a:ext cx="942116" cy="94211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533401" y="2717702"/>
            <a:ext cx="2781300" cy="1263748"/>
          </a:xfrm>
        </p:spPr>
        <p:txBody>
          <a:bodyPr anchor="ctr">
            <a:noAutofit/>
          </a:bodyPr>
          <a:lstStyle>
            <a:lvl1pPr marL="0" indent="0" algn="r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533400" y="4756052"/>
            <a:ext cx="3209925" cy="1263748"/>
          </a:xfrm>
        </p:spPr>
        <p:txBody>
          <a:bodyPr anchor="ctr">
            <a:noAutofit/>
          </a:bodyPr>
          <a:lstStyle>
            <a:lvl1pPr marL="0" indent="0" algn="r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6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8915400" y="2717702"/>
            <a:ext cx="2657475" cy="1263748"/>
          </a:xfrm>
        </p:spPr>
        <p:txBody>
          <a:bodyPr anchor="ctr">
            <a:noAutofit/>
          </a:bodyPr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7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8362950" y="4756052"/>
            <a:ext cx="3209925" cy="1263748"/>
          </a:xfrm>
        </p:spPr>
        <p:txBody>
          <a:bodyPr anchor="ctr">
            <a:noAutofit/>
          </a:bodyPr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6" name="Oval 42"/>
          <p:cNvSpPr/>
          <p:nvPr userDrawn="1"/>
        </p:nvSpPr>
        <p:spPr>
          <a:xfrm>
            <a:off x="6794125" y="1412091"/>
            <a:ext cx="942116" cy="9421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Текст 2"/>
          <p:cNvSpPr>
            <a:spLocks noGrp="1"/>
          </p:cNvSpPr>
          <p:nvPr>
            <p:ph type="body" sz="quarter" idx="17" hasCustomPrompt="1"/>
          </p:nvPr>
        </p:nvSpPr>
        <p:spPr>
          <a:xfrm>
            <a:off x="8115300" y="1399058"/>
            <a:ext cx="3467100" cy="1001241"/>
          </a:xfrm>
        </p:spPr>
        <p:txBody>
          <a:bodyPr anchor="ctr">
            <a:noAutofit/>
          </a:bodyPr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9" name="Oval 42"/>
          <p:cNvSpPr/>
          <p:nvPr userDrawn="1"/>
        </p:nvSpPr>
        <p:spPr>
          <a:xfrm>
            <a:off x="4546225" y="1412091"/>
            <a:ext cx="942116" cy="94211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542925" y="1399058"/>
            <a:ext cx="3467100" cy="1001241"/>
          </a:xfrm>
        </p:spPr>
        <p:txBody>
          <a:bodyPr anchor="ctr">
            <a:noAutofit/>
          </a:bodyPr>
          <a:lstStyle>
            <a:lvl1pPr marL="0" indent="0" algn="r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51085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3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1868286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3350727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4833167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476500" y="1589087"/>
            <a:ext cx="8156575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1" name="Текст 3"/>
          <p:cNvSpPr>
            <a:spLocks noGrp="1"/>
          </p:cNvSpPr>
          <p:nvPr>
            <p:ph type="body" sz="quarter" idx="22" hasCustomPrompt="1"/>
          </p:nvPr>
        </p:nvSpPr>
        <p:spPr>
          <a:xfrm>
            <a:off x="2476500" y="3071527"/>
            <a:ext cx="8156575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2" name="Текст 3"/>
          <p:cNvSpPr>
            <a:spLocks noGrp="1"/>
          </p:cNvSpPr>
          <p:nvPr>
            <p:ph type="body" sz="quarter" idx="23" hasCustomPrompt="1"/>
          </p:nvPr>
        </p:nvSpPr>
        <p:spPr>
          <a:xfrm>
            <a:off x="2476500" y="4553968"/>
            <a:ext cx="8156575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2071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698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4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1510510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2747526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3984542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5221559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476500" y="1589088"/>
            <a:ext cx="8201025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8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2476500" y="2707674"/>
            <a:ext cx="8201025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9" name="Текст 3"/>
          <p:cNvSpPr>
            <a:spLocks noGrp="1"/>
          </p:cNvSpPr>
          <p:nvPr>
            <p:ph type="body" sz="quarter" idx="15" hasCustomPrompt="1"/>
          </p:nvPr>
        </p:nvSpPr>
        <p:spPr>
          <a:xfrm>
            <a:off x="2476500" y="3826260"/>
            <a:ext cx="8201025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0" name="Текст 3"/>
          <p:cNvSpPr>
            <a:spLocks noGrp="1"/>
          </p:cNvSpPr>
          <p:nvPr>
            <p:ph type="body" sz="quarter" idx="16" hasCustomPrompt="1"/>
          </p:nvPr>
        </p:nvSpPr>
        <p:spPr>
          <a:xfrm>
            <a:off x="2476500" y="4944847"/>
            <a:ext cx="8201025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82678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2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5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1510510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2438272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3366034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5221559"/>
            <a:ext cx="720000" cy="720000"/>
          </a:xfrm>
          <a:prstGeom prst="ellipse">
            <a:avLst/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476500" y="1589088"/>
            <a:ext cx="8191500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5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4293796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Текст 3"/>
          <p:cNvSpPr>
            <a:spLocks noGrp="1"/>
          </p:cNvSpPr>
          <p:nvPr>
            <p:ph type="body" sz="quarter" idx="21" hasCustomPrompt="1"/>
          </p:nvPr>
        </p:nvSpPr>
        <p:spPr>
          <a:xfrm>
            <a:off x="2476500" y="2517118"/>
            <a:ext cx="8191500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7" name="Текст 3"/>
          <p:cNvSpPr>
            <a:spLocks noGrp="1"/>
          </p:cNvSpPr>
          <p:nvPr>
            <p:ph type="body" sz="quarter" idx="22" hasCustomPrompt="1"/>
          </p:nvPr>
        </p:nvSpPr>
        <p:spPr>
          <a:xfrm>
            <a:off x="2476500" y="3445148"/>
            <a:ext cx="8191500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8" name="Текст 3"/>
          <p:cNvSpPr>
            <a:spLocks noGrp="1"/>
          </p:cNvSpPr>
          <p:nvPr>
            <p:ph type="body" sz="quarter" idx="23" hasCustomPrompt="1"/>
          </p:nvPr>
        </p:nvSpPr>
        <p:spPr>
          <a:xfrm>
            <a:off x="2476500" y="4373178"/>
            <a:ext cx="8191500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9" name="Текст 3"/>
          <p:cNvSpPr>
            <a:spLocks noGrp="1"/>
          </p:cNvSpPr>
          <p:nvPr>
            <p:ph type="body" sz="quarter" idx="24" hasCustomPrompt="1"/>
          </p:nvPr>
        </p:nvSpPr>
        <p:spPr>
          <a:xfrm>
            <a:off x="2476500" y="5301208"/>
            <a:ext cx="8191500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3160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2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6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1868286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3350727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4833167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476500" y="1589087"/>
            <a:ext cx="3400517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3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77117" y="1868286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77117" y="3350727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77117" y="4833167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4" name="Текст 3"/>
          <p:cNvSpPr>
            <a:spLocks noGrp="1"/>
          </p:cNvSpPr>
          <p:nvPr>
            <p:ph type="body" sz="quarter" idx="21" hasCustomPrompt="1"/>
          </p:nvPr>
        </p:nvSpPr>
        <p:spPr>
          <a:xfrm>
            <a:off x="7643304" y="1589087"/>
            <a:ext cx="3400517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1" name="Текст 3"/>
          <p:cNvSpPr>
            <a:spLocks noGrp="1"/>
          </p:cNvSpPr>
          <p:nvPr>
            <p:ph type="body" sz="quarter" idx="22" hasCustomPrompt="1"/>
          </p:nvPr>
        </p:nvSpPr>
        <p:spPr>
          <a:xfrm>
            <a:off x="2476500" y="3071527"/>
            <a:ext cx="3400517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2" name="Текст 3"/>
          <p:cNvSpPr>
            <a:spLocks noGrp="1"/>
          </p:cNvSpPr>
          <p:nvPr>
            <p:ph type="body" sz="quarter" idx="23" hasCustomPrompt="1"/>
          </p:nvPr>
        </p:nvSpPr>
        <p:spPr>
          <a:xfrm>
            <a:off x="2476500" y="4553968"/>
            <a:ext cx="3400517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4" name="Текст 3"/>
          <p:cNvSpPr>
            <a:spLocks noGrp="1"/>
          </p:cNvSpPr>
          <p:nvPr>
            <p:ph type="body" sz="quarter" idx="25" hasCustomPrompt="1"/>
          </p:nvPr>
        </p:nvSpPr>
        <p:spPr>
          <a:xfrm>
            <a:off x="7646028" y="3071528"/>
            <a:ext cx="3400517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5" name="Текст 3"/>
          <p:cNvSpPr>
            <a:spLocks noGrp="1"/>
          </p:cNvSpPr>
          <p:nvPr>
            <p:ph type="body" sz="quarter" idx="26" hasCustomPrompt="1"/>
          </p:nvPr>
        </p:nvSpPr>
        <p:spPr>
          <a:xfrm>
            <a:off x="7646028" y="4553968"/>
            <a:ext cx="3400517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56003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8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1510510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2747526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3984542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5221559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6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69454" y="1510510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7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69454" y="2747526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69454" y="3984542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9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69454" y="5221559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476500" y="1589088"/>
            <a:ext cx="3400517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8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2476500" y="2707674"/>
            <a:ext cx="3400517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9" name="Текст 3"/>
          <p:cNvSpPr>
            <a:spLocks noGrp="1"/>
          </p:cNvSpPr>
          <p:nvPr>
            <p:ph type="body" sz="quarter" idx="15" hasCustomPrompt="1"/>
          </p:nvPr>
        </p:nvSpPr>
        <p:spPr>
          <a:xfrm>
            <a:off x="2476500" y="3826260"/>
            <a:ext cx="3400517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0" name="Текст 3"/>
          <p:cNvSpPr>
            <a:spLocks noGrp="1"/>
          </p:cNvSpPr>
          <p:nvPr>
            <p:ph type="body" sz="quarter" idx="16" hasCustomPrompt="1"/>
          </p:nvPr>
        </p:nvSpPr>
        <p:spPr>
          <a:xfrm>
            <a:off x="2476500" y="4944847"/>
            <a:ext cx="3400517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1" name="Текст 3"/>
          <p:cNvSpPr>
            <a:spLocks noGrp="1"/>
          </p:cNvSpPr>
          <p:nvPr>
            <p:ph type="body" sz="quarter" idx="17" hasCustomPrompt="1"/>
          </p:nvPr>
        </p:nvSpPr>
        <p:spPr>
          <a:xfrm>
            <a:off x="7723203" y="1589088"/>
            <a:ext cx="3400517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2" name="Текст 3"/>
          <p:cNvSpPr>
            <a:spLocks noGrp="1"/>
          </p:cNvSpPr>
          <p:nvPr>
            <p:ph type="body" sz="quarter" idx="18" hasCustomPrompt="1"/>
          </p:nvPr>
        </p:nvSpPr>
        <p:spPr>
          <a:xfrm>
            <a:off x="7723203" y="2707674"/>
            <a:ext cx="3400517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3" name="Текст 3"/>
          <p:cNvSpPr>
            <a:spLocks noGrp="1"/>
          </p:cNvSpPr>
          <p:nvPr>
            <p:ph type="body" sz="quarter" idx="19" hasCustomPrompt="1"/>
          </p:nvPr>
        </p:nvSpPr>
        <p:spPr>
          <a:xfrm>
            <a:off x="7723203" y="3826260"/>
            <a:ext cx="3400517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4" name="Текст 3"/>
          <p:cNvSpPr>
            <a:spLocks noGrp="1"/>
          </p:cNvSpPr>
          <p:nvPr>
            <p:ph type="body" sz="quarter" idx="20" hasCustomPrompt="1"/>
          </p:nvPr>
        </p:nvSpPr>
        <p:spPr>
          <a:xfrm>
            <a:off x="7723203" y="4944847"/>
            <a:ext cx="3400517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45733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10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1510510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2438272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3366034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5221559"/>
            <a:ext cx="720000" cy="720000"/>
          </a:xfrm>
          <a:prstGeom prst="ellipse">
            <a:avLst/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476500" y="158908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5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4293796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Текст 3"/>
          <p:cNvSpPr>
            <a:spLocks noGrp="1"/>
          </p:cNvSpPr>
          <p:nvPr>
            <p:ph type="body" sz="quarter" idx="21" hasCustomPrompt="1"/>
          </p:nvPr>
        </p:nvSpPr>
        <p:spPr>
          <a:xfrm>
            <a:off x="2476500" y="251711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7" name="Текст 3"/>
          <p:cNvSpPr>
            <a:spLocks noGrp="1"/>
          </p:cNvSpPr>
          <p:nvPr>
            <p:ph type="body" sz="quarter" idx="22" hasCustomPrompt="1"/>
          </p:nvPr>
        </p:nvSpPr>
        <p:spPr>
          <a:xfrm>
            <a:off x="2476500" y="344514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8" name="Текст 3"/>
          <p:cNvSpPr>
            <a:spLocks noGrp="1"/>
          </p:cNvSpPr>
          <p:nvPr>
            <p:ph type="body" sz="quarter" idx="23" hasCustomPrompt="1"/>
          </p:nvPr>
        </p:nvSpPr>
        <p:spPr>
          <a:xfrm>
            <a:off x="2476500" y="437317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9" name="Текст 3"/>
          <p:cNvSpPr>
            <a:spLocks noGrp="1"/>
          </p:cNvSpPr>
          <p:nvPr>
            <p:ph type="body" sz="quarter" idx="24" hasCustomPrompt="1"/>
          </p:nvPr>
        </p:nvSpPr>
        <p:spPr>
          <a:xfrm>
            <a:off x="2476500" y="530120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4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72064" y="1510510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5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72064" y="2438272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6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72064" y="3366034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7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72064" y="5221559"/>
            <a:ext cx="720000" cy="720000"/>
          </a:xfrm>
          <a:prstGeom prst="ellipse">
            <a:avLst/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5" name="Текст 3"/>
          <p:cNvSpPr>
            <a:spLocks noGrp="1"/>
          </p:cNvSpPr>
          <p:nvPr>
            <p:ph type="body" sz="quarter" idx="25" hasCustomPrompt="1"/>
          </p:nvPr>
        </p:nvSpPr>
        <p:spPr>
          <a:xfrm>
            <a:off x="7638251" y="158908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6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72064" y="4293796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7" name="Текст 3"/>
          <p:cNvSpPr>
            <a:spLocks noGrp="1"/>
          </p:cNvSpPr>
          <p:nvPr>
            <p:ph type="body" sz="quarter" idx="26" hasCustomPrompt="1"/>
          </p:nvPr>
        </p:nvSpPr>
        <p:spPr>
          <a:xfrm>
            <a:off x="7638251" y="251711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8" name="Текст 3"/>
          <p:cNvSpPr>
            <a:spLocks noGrp="1"/>
          </p:cNvSpPr>
          <p:nvPr>
            <p:ph type="body" sz="quarter" idx="27" hasCustomPrompt="1"/>
          </p:nvPr>
        </p:nvSpPr>
        <p:spPr>
          <a:xfrm>
            <a:off x="7638251" y="344514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9" name="Текст 3"/>
          <p:cNvSpPr>
            <a:spLocks noGrp="1"/>
          </p:cNvSpPr>
          <p:nvPr>
            <p:ph type="body" sz="quarter" idx="28" hasCustomPrompt="1"/>
          </p:nvPr>
        </p:nvSpPr>
        <p:spPr>
          <a:xfrm>
            <a:off x="7638251" y="437317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60" name="Текст 3"/>
          <p:cNvSpPr>
            <a:spLocks noGrp="1"/>
          </p:cNvSpPr>
          <p:nvPr>
            <p:ph type="body" sz="quarter" idx="29" hasCustomPrompt="1"/>
          </p:nvPr>
        </p:nvSpPr>
        <p:spPr>
          <a:xfrm>
            <a:off x="7638251" y="530120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27379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2 з 5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cxnSp>
        <p:nvCxnSpPr>
          <p:cNvPr id="33" name="Straight Connector 16">
            <a:extLst>
              <a:ext uri="{FF2B5EF4-FFF2-40B4-BE49-F238E27FC236}">
                <a16:creationId xmlns:a16="http://schemas.microsoft.com/office/drawing/2014/main" id="{5747D4F9-C511-4C42-9593-A056B87EBFA2}"/>
              </a:ext>
            </a:extLst>
          </p:cNvPr>
          <p:cNvCxnSpPr/>
          <p:nvPr userDrawn="1"/>
        </p:nvCxnSpPr>
        <p:spPr>
          <a:xfrm flipH="1">
            <a:off x="5975318" y="4187913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17">
            <a:extLst>
              <a:ext uri="{FF2B5EF4-FFF2-40B4-BE49-F238E27FC236}">
                <a16:creationId xmlns:a16="http://schemas.microsoft.com/office/drawing/2014/main" id="{13E0D7C1-2279-4A33-BE2E-3466FFCB8A53}"/>
              </a:ext>
            </a:extLst>
          </p:cNvPr>
          <p:cNvCxnSpPr/>
          <p:nvPr userDrawn="1"/>
        </p:nvCxnSpPr>
        <p:spPr>
          <a:xfrm>
            <a:off x="2101652" y="3651181"/>
            <a:ext cx="788278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7180952" y="3982604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4100467" y="3982604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8" name="Текст 2"/>
          <p:cNvSpPr>
            <a:spLocks noGrp="1"/>
          </p:cNvSpPr>
          <p:nvPr>
            <p:ph type="body" sz="quarter" idx="17" hasCustomPrompt="1"/>
          </p:nvPr>
        </p:nvSpPr>
        <p:spPr>
          <a:xfrm>
            <a:off x="3162300" y="48196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9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6198890" y="48196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cxnSp>
        <p:nvCxnSpPr>
          <p:cNvPr id="44" name="Straight Connector 16">
            <a:extLst>
              <a:ext uri="{FF2B5EF4-FFF2-40B4-BE49-F238E27FC236}">
                <a16:creationId xmlns:a16="http://schemas.microsoft.com/office/drawing/2014/main" id="{5747D4F9-C511-4C42-9593-A056B87EBFA2}"/>
              </a:ext>
            </a:extLst>
          </p:cNvPr>
          <p:cNvCxnSpPr/>
          <p:nvPr userDrawn="1"/>
        </p:nvCxnSpPr>
        <p:spPr>
          <a:xfrm flipH="1">
            <a:off x="4432268" y="2178138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20">
            <a:extLst>
              <a:ext uri="{FF2B5EF4-FFF2-40B4-BE49-F238E27FC236}">
                <a16:creationId xmlns:a16="http://schemas.microsoft.com/office/drawing/2014/main" id="{4729E1C1-39A1-4DAC-BD99-EBA488992C9C}"/>
              </a:ext>
            </a:extLst>
          </p:cNvPr>
          <p:cNvCxnSpPr/>
          <p:nvPr userDrawn="1"/>
        </p:nvCxnSpPr>
        <p:spPr>
          <a:xfrm flipH="1">
            <a:off x="7524585" y="2178138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8649606" y="1972829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7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5637902" y="1972829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9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2557417" y="1972829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2" name="Текст 2"/>
          <p:cNvSpPr>
            <a:spLocks noGrp="1"/>
          </p:cNvSpPr>
          <p:nvPr>
            <p:ph type="body" sz="quarter" idx="20" hasCustomPrompt="1"/>
          </p:nvPr>
        </p:nvSpPr>
        <p:spPr>
          <a:xfrm>
            <a:off x="1619250" y="2809875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3" name="Текст 2"/>
          <p:cNvSpPr>
            <a:spLocks noGrp="1"/>
          </p:cNvSpPr>
          <p:nvPr>
            <p:ph type="body" sz="quarter" idx="21" hasCustomPrompt="1"/>
          </p:nvPr>
        </p:nvSpPr>
        <p:spPr>
          <a:xfrm>
            <a:off x="4655840" y="2809875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4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7752184" y="2809875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44973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2 з 6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cxnSp>
        <p:nvCxnSpPr>
          <p:cNvPr id="33" name="Straight Connector 16">
            <a:extLst>
              <a:ext uri="{FF2B5EF4-FFF2-40B4-BE49-F238E27FC236}">
                <a16:creationId xmlns:a16="http://schemas.microsoft.com/office/drawing/2014/main" id="{5747D4F9-C511-4C42-9593-A056B87EBFA2}"/>
              </a:ext>
            </a:extLst>
          </p:cNvPr>
          <p:cNvCxnSpPr/>
          <p:nvPr userDrawn="1"/>
        </p:nvCxnSpPr>
        <p:spPr>
          <a:xfrm flipH="1">
            <a:off x="4432268" y="4187913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17">
            <a:extLst>
              <a:ext uri="{FF2B5EF4-FFF2-40B4-BE49-F238E27FC236}">
                <a16:creationId xmlns:a16="http://schemas.microsoft.com/office/drawing/2014/main" id="{13E0D7C1-2279-4A33-BE2E-3466FFCB8A53}"/>
              </a:ext>
            </a:extLst>
          </p:cNvPr>
          <p:cNvCxnSpPr/>
          <p:nvPr userDrawn="1"/>
        </p:nvCxnSpPr>
        <p:spPr>
          <a:xfrm>
            <a:off x="2101652" y="3651181"/>
            <a:ext cx="788278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20">
            <a:extLst>
              <a:ext uri="{FF2B5EF4-FFF2-40B4-BE49-F238E27FC236}">
                <a16:creationId xmlns:a16="http://schemas.microsoft.com/office/drawing/2014/main" id="{4729E1C1-39A1-4DAC-BD99-EBA488992C9C}"/>
              </a:ext>
            </a:extLst>
          </p:cNvPr>
          <p:cNvCxnSpPr/>
          <p:nvPr userDrawn="1"/>
        </p:nvCxnSpPr>
        <p:spPr>
          <a:xfrm flipH="1">
            <a:off x="7524585" y="4187913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8649606" y="3982604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0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5637902" y="3982604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2557417" y="3982604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8" name="Текст 2"/>
          <p:cNvSpPr>
            <a:spLocks noGrp="1"/>
          </p:cNvSpPr>
          <p:nvPr>
            <p:ph type="body" sz="quarter" idx="17" hasCustomPrompt="1"/>
          </p:nvPr>
        </p:nvSpPr>
        <p:spPr>
          <a:xfrm>
            <a:off x="1619250" y="48196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9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4655840" y="48196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80" name="Текст 2"/>
          <p:cNvSpPr>
            <a:spLocks noGrp="1"/>
          </p:cNvSpPr>
          <p:nvPr>
            <p:ph type="body" sz="quarter" idx="19" hasCustomPrompt="1"/>
          </p:nvPr>
        </p:nvSpPr>
        <p:spPr>
          <a:xfrm>
            <a:off x="7752184" y="48196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cxnSp>
        <p:nvCxnSpPr>
          <p:cNvPr id="44" name="Straight Connector 16">
            <a:extLst>
              <a:ext uri="{FF2B5EF4-FFF2-40B4-BE49-F238E27FC236}">
                <a16:creationId xmlns:a16="http://schemas.microsoft.com/office/drawing/2014/main" id="{5747D4F9-C511-4C42-9593-A056B87EBFA2}"/>
              </a:ext>
            </a:extLst>
          </p:cNvPr>
          <p:cNvCxnSpPr/>
          <p:nvPr userDrawn="1"/>
        </p:nvCxnSpPr>
        <p:spPr>
          <a:xfrm flipH="1">
            <a:off x="4432268" y="2178138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20">
            <a:extLst>
              <a:ext uri="{FF2B5EF4-FFF2-40B4-BE49-F238E27FC236}">
                <a16:creationId xmlns:a16="http://schemas.microsoft.com/office/drawing/2014/main" id="{4729E1C1-39A1-4DAC-BD99-EBA488992C9C}"/>
              </a:ext>
            </a:extLst>
          </p:cNvPr>
          <p:cNvCxnSpPr/>
          <p:nvPr userDrawn="1"/>
        </p:nvCxnSpPr>
        <p:spPr>
          <a:xfrm flipH="1">
            <a:off x="7524585" y="2178138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8649606" y="1972829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7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5637902" y="1972829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9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2557417" y="1972829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2" name="Текст 2"/>
          <p:cNvSpPr>
            <a:spLocks noGrp="1"/>
          </p:cNvSpPr>
          <p:nvPr>
            <p:ph type="body" sz="quarter" idx="20" hasCustomPrompt="1"/>
          </p:nvPr>
        </p:nvSpPr>
        <p:spPr>
          <a:xfrm>
            <a:off x="1619250" y="2809875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3" name="Текст 2"/>
          <p:cNvSpPr>
            <a:spLocks noGrp="1"/>
          </p:cNvSpPr>
          <p:nvPr>
            <p:ph type="body" sz="quarter" idx="21" hasCustomPrompt="1"/>
          </p:nvPr>
        </p:nvSpPr>
        <p:spPr>
          <a:xfrm>
            <a:off x="4655840" y="2809875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4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7752184" y="2809875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3706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 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35141" y="942484"/>
            <a:ext cx="1814969" cy="397282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" name="Прямая соединительная линия 2"/>
          <p:cNvCxnSpPr/>
          <p:nvPr userDrawn="1"/>
        </p:nvCxnSpPr>
        <p:spPr>
          <a:xfrm flipH="1">
            <a:off x="612559" y="2032986"/>
            <a:ext cx="8878" cy="45720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1171866" y="1979719"/>
            <a:ext cx="10235939" cy="473939"/>
          </a:xfrm>
        </p:spPr>
        <p:txBody>
          <a:bodyPr anchor="t">
            <a:no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Підзаголовок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1162990" y="5469663"/>
            <a:ext cx="4847192" cy="682563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lang="uk-UA" dirty="0"/>
              <a:t>Дата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1189606" y="2716566"/>
            <a:ext cx="10209322" cy="2459115"/>
          </a:xfrm>
        </p:spPr>
        <p:txBody>
          <a:bodyPr anchor="t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Заголовок</a:t>
            </a:r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-8878" y="870012"/>
            <a:ext cx="4678532" cy="5504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Текст 2"/>
          <p:cNvSpPr>
            <a:spLocks noGrp="1"/>
          </p:cNvSpPr>
          <p:nvPr>
            <p:ph type="body" sz="quarter" idx="21" hasCustomPrompt="1"/>
          </p:nvPr>
        </p:nvSpPr>
        <p:spPr>
          <a:xfrm>
            <a:off x="1171866" y="914399"/>
            <a:ext cx="3417889" cy="473939"/>
          </a:xfrm>
        </p:spPr>
        <p:txBody>
          <a:bodyPr anchor="ctr">
            <a:noAutofit/>
          </a:bodyPr>
          <a:lstStyle>
            <a:lvl1pPr marL="0" indent="0" algn="l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75504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2 з 7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30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1155683" y="1961399"/>
            <a:ext cx="720000" cy="720000"/>
          </a:xfrm>
          <a:prstGeom prst="ellipse">
            <a:avLst/>
          </a:prstGeom>
          <a:noFill/>
          <a:ln w="19050">
            <a:solidFill>
              <a:srgbClr val="00BB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cxnSp>
        <p:nvCxnSpPr>
          <p:cNvPr id="32" name="Straight Connector 15">
            <a:extLst>
              <a:ext uri="{FF2B5EF4-FFF2-40B4-BE49-F238E27FC236}">
                <a16:creationId xmlns:a16="http://schemas.microsoft.com/office/drawing/2014/main" id="{CDC8D0BC-AA50-4050-9815-C72785F87627}"/>
              </a:ext>
            </a:extLst>
          </p:cNvPr>
          <p:cNvCxnSpPr/>
          <p:nvPr userDrawn="1"/>
        </p:nvCxnSpPr>
        <p:spPr>
          <a:xfrm flipH="1">
            <a:off x="2996398" y="2159748"/>
            <a:ext cx="341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16">
            <a:extLst>
              <a:ext uri="{FF2B5EF4-FFF2-40B4-BE49-F238E27FC236}">
                <a16:creationId xmlns:a16="http://schemas.microsoft.com/office/drawing/2014/main" id="{5747D4F9-C511-4C42-9593-A056B87EBFA2}"/>
              </a:ext>
            </a:extLst>
          </p:cNvPr>
          <p:cNvCxnSpPr/>
          <p:nvPr userDrawn="1"/>
        </p:nvCxnSpPr>
        <p:spPr>
          <a:xfrm flipH="1">
            <a:off x="4432268" y="4187913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17">
            <a:extLst>
              <a:ext uri="{FF2B5EF4-FFF2-40B4-BE49-F238E27FC236}">
                <a16:creationId xmlns:a16="http://schemas.microsoft.com/office/drawing/2014/main" id="{13E0D7C1-2279-4A33-BE2E-3466FFCB8A53}"/>
              </a:ext>
            </a:extLst>
          </p:cNvPr>
          <p:cNvCxnSpPr/>
          <p:nvPr userDrawn="1"/>
        </p:nvCxnSpPr>
        <p:spPr>
          <a:xfrm>
            <a:off x="2101652" y="3651181"/>
            <a:ext cx="788278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20">
            <a:extLst>
              <a:ext uri="{FF2B5EF4-FFF2-40B4-BE49-F238E27FC236}">
                <a16:creationId xmlns:a16="http://schemas.microsoft.com/office/drawing/2014/main" id="{4729E1C1-39A1-4DAC-BD99-EBA488992C9C}"/>
              </a:ext>
            </a:extLst>
          </p:cNvPr>
          <p:cNvCxnSpPr/>
          <p:nvPr userDrawn="1"/>
        </p:nvCxnSpPr>
        <p:spPr>
          <a:xfrm flipH="1">
            <a:off x="7524585" y="4187913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21">
            <a:extLst>
              <a:ext uri="{FF2B5EF4-FFF2-40B4-BE49-F238E27FC236}">
                <a16:creationId xmlns:a16="http://schemas.microsoft.com/office/drawing/2014/main" id="{CAB07C17-7A4B-442E-828B-9CCD503B6307}"/>
              </a:ext>
            </a:extLst>
          </p:cNvPr>
          <p:cNvCxnSpPr/>
          <p:nvPr userDrawn="1"/>
        </p:nvCxnSpPr>
        <p:spPr>
          <a:xfrm flipH="1">
            <a:off x="8984803" y="2159748"/>
            <a:ext cx="340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21">
            <a:extLst>
              <a:ext uri="{FF2B5EF4-FFF2-40B4-BE49-F238E27FC236}">
                <a16:creationId xmlns:a16="http://schemas.microsoft.com/office/drawing/2014/main" id="{CAB07C17-7A4B-442E-828B-9CCD503B6307}"/>
              </a:ext>
            </a:extLst>
          </p:cNvPr>
          <p:cNvCxnSpPr/>
          <p:nvPr userDrawn="1"/>
        </p:nvCxnSpPr>
        <p:spPr>
          <a:xfrm flipH="1">
            <a:off x="5990606" y="2155268"/>
            <a:ext cx="340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4067297" y="1961399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0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7058088" y="1961399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10161173" y="1961399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8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8649606" y="3982604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0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5637902" y="3982604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2557417" y="3982604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1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3152775" y="28003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2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191344" y="28003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3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6168008" y="28003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4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9120336" y="28003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8" name="Текст 2"/>
          <p:cNvSpPr>
            <a:spLocks noGrp="1"/>
          </p:cNvSpPr>
          <p:nvPr>
            <p:ph type="body" sz="quarter" idx="17" hasCustomPrompt="1"/>
          </p:nvPr>
        </p:nvSpPr>
        <p:spPr>
          <a:xfrm>
            <a:off x="1619250" y="48196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9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4655840" y="48196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80" name="Текст 2"/>
          <p:cNvSpPr>
            <a:spLocks noGrp="1"/>
          </p:cNvSpPr>
          <p:nvPr>
            <p:ph type="body" sz="quarter" idx="19" hasCustomPrompt="1"/>
          </p:nvPr>
        </p:nvSpPr>
        <p:spPr>
          <a:xfrm>
            <a:off x="7752184" y="48196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94153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2 з 8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30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1155683" y="1961399"/>
            <a:ext cx="720000" cy="720000"/>
          </a:xfrm>
          <a:prstGeom prst="ellipse">
            <a:avLst/>
          </a:prstGeom>
          <a:noFill/>
          <a:ln w="19050">
            <a:solidFill>
              <a:srgbClr val="00BB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cxnSp>
        <p:nvCxnSpPr>
          <p:cNvPr id="32" name="Straight Connector 15">
            <a:extLst>
              <a:ext uri="{FF2B5EF4-FFF2-40B4-BE49-F238E27FC236}">
                <a16:creationId xmlns:a16="http://schemas.microsoft.com/office/drawing/2014/main" id="{CDC8D0BC-AA50-4050-9815-C72785F87627}"/>
              </a:ext>
            </a:extLst>
          </p:cNvPr>
          <p:cNvCxnSpPr/>
          <p:nvPr userDrawn="1"/>
        </p:nvCxnSpPr>
        <p:spPr>
          <a:xfrm flipH="1">
            <a:off x="2996398" y="2159748"/>
            <a:ext cx="341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17">
            <a:extLst>
              <a:ext uri="{FF2B5EF4-FFF2-40B4-BE49-F238E27FC236}">
                <a16:creationId xmlns:a16="http://schemas.microsoft.com/office/drawing/2014/main" id="{13E0D7C1-2279-4A33-BE2E-3466FFCB8A53}"/>
              </a:ext>
            </a:extLst>
          </p:cNvPr>
          <p:cNvCxnSpPr/>
          <p:nvPr userDrawn="1"/>
        </p:nvCxnSpPr>
        <p:spPr>
          <a:xfrm>
            <a:off x="2101652" y="3651181"/>
            <a:ext cx="788278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21">
            <a:extLst>
              <a:ext uri="{FF2B5EF4-FFF2-40B4-BE49-F238E27FC236}">
                <a16:creationId xmlns:a16="http://schemas.microsoft.com/office/drawing/2014/main" id="{CAB07C17-7A4B-442E-828B-9CCD503B6307}"/>
              </a:ext>
            </a:extLst>
          </p:cNvPr>
          <p:cNvCxnSpPr/>
          <p:nvPr userDrawn="1"/>
        </p:nvCxnSpPr>
        <p:spPr>
          <a:xfrm flipH="1">
            <a:off x="8984803" y="2159748"/>
            <a:ext cx="340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21">
            <a:extLst>
              <a:ext uri="{FF2B5EF4-FFF2-40B4-BE49-F238E27FC236}">
                <a16:creationId xmlns:a16="http://schemas.microsoft.com/office/drawing/2014/main" id="{CAB07C17-7A4B-442E-828B-9CCD503B6307}"/>
              </a:ext>
            </a:extLst>
          </p:cNvPr>
          <p:cNvCxnSpPr/>
          <p:nvPr userDrawn="1"/>
        </p:nvCxnSpPr>
        <p:spPr>
          <a:xfrm flipH="1">
            <a:off x="5990606" y="2155268"/>
            <a:ext cx="340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4067297" y="1961399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0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7058088" y="1961399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10161173" y="1961399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1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3152775" y="28003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2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191344" y="28003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3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6168008" y="28003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4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9120336" y="28003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7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1155683" y="3980681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cxnSp>
        <p:nvCxnSpPr>
          <p:cNvPr id="49" name="Straight Connector 15">
            <a:extLst>
              <a:ext uri="{FF2B5EF4-FFF2-40B4-BE49-F238E27FC236}">
                <a16:creationId xmlns:a16="http://schemas.microsoft.com/office/drawing/2014/main" id="{CDC8D0BC-AA50-4050-9815-C72785F87627}"/>
              </a:ext>
            </a:extLst>
          </p:cNvPr>
          <p:cNvCxnSpPr/>
          <p:nvPr userDrawn="1"/>
        </p:nvCxnSpPr>
        <p:spPr>
          <a:xfrm flipH="1">
            <a:off x="2996398" y="4179030"/>
            <a:ext cx="341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21">
            <a:extLst>
              <a:ext uri="{FF2B5EF4-FFF2-40B4-BE49-F238E27FC236}">
                <a16:creationId xmlns:a16="http://schemas.microsoft.com/office/drawing/2014/main" id="{CAB07C17-7A4B-442E-828B-9CCD503B6307}"/>
              </a:ext>
            </a:extLst>
          </p:cNvPr>
          <p:cNvCxnSpPr/>
          <p:nvPr userDrawn="1"/>
        </p:nvCxnSpPr>
        <p:spPr>
          <a:xfrm flipH="1">
            <a:off x="8984803" y="4179030"/>
            <a:ext cx="340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21">
            <a:extLst>
              <a:ext uri="{FF2B5EF4-FFF2-40B4-BE49-F238E27FC236}">
                <a16:creationId xmlns:a16="http://schemas.microsoft.com/office/drawing/2014/main" id="{CAB07C17-7A4B-442E-828B-9CCD503B6307}"/>
              </a:ext>
            </a:extLst>
          </p:cNvPr>
          <p:cNvCxnSpPr/>
          <p:nvPr userDrawn="1"/>
        </p:nvCxnSpPr>
        <p:spPr>
          <a:xfrm flipH="1">
            <a:off x="5990606" y="4174550"/>
            <a:ext cx="340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4067297" y="3980681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5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7058088" y="3980681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6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10161173" y="3980681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7" name="Текст 2"/>
          <p:cNvSpPr>
            <a:spLocks noGrp="1"/>
          </p:cNvSpPr>
          <p:nvPr>
            <p:ph type="body" sz="quarter" idx="20" hasCustomPrompt="1"/>
          </p:nvPr>
        </p:nvSpPr>
        <p:spPr>
          <a:xfrm>
            <a:off x="3152775" y="4819632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8" name="Текст 2"/>
          <p:cNvSpPr>
            <a:spLocks noGrp="1"/>
          </p:cNvSpPr>
          <p:nvPr>
            <p:ph type="body" sz="quarter" idx="21" hasCustomPrompt="1"/>
          </p:nvPr>
        </p:nvSpPr>
        <p:spPr>
          <a:xfrm>
            <a:off x="191344" y="4819632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9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6168008" y="4819632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60" name="Текст 2"/>
          <p:cNvSpPr>
            <a:spLocks noGrp="1"/>
          </p:cNvSpPr>
          <p:nvPr>
            <p:ph type="body" sz="quarter" idx="23" hasCustomPrompt="1"/>
          </p:nvPr>
        </p:nvSpPr>
        <p:spPr>
          <a:xfrm>
            <a:off x="9120336" y="4819632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52230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з текстовим блоком і пі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266700" y="554052"/>
            <a:ext cx="11668125" cy="578959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325CAF5-D11F-4EBB-976F-4EE501C8F940}"/>
              </a:ext>
            </a:extLst>
          </p:cNvPr>
          <p:cNvSpPr/>
          <p:nvPr userDrawn="1"/>
        </p:nvSpPr>
        <p:spPr>
          <a:xfrm>
            <a:off x="0" y="895350"/>
            <a:ext cx="3064747" cy="51149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3714749" y="896526"/>
            <a:ext cx="8010081" cy="1389474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2" name="Текст 16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" y="1428750"/>
            <a:ext cx="2400299" cy="4057650"/>
          </a:xfrm>
        </p:spPr>
        <p:txBody>
          <a:bodyPr anchor="ctr">
            <a:norm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0" name="Текст 16"/>
          <p:cNvSpPr>
            <a:spLocks noGrp="1"/>
          </p:cNvSpPr>
          <p:nvPr>
            <p:ph type="body" sz="quarter" idx="14" hasCustomPrompt="1"/>
          </p:nvPr>
        </p:nvSpPr>
        <p:spPr>
          <a:xfrm>
            <a:off x="3701988" y="2453196"/>
            <a:ext cx="8032812" cy="751643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23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3710866" y="3409025"/>
            <a:ext cx="8025414" cy="2610036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93881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з текстовим бло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266700" y="554052"/>
            <a:ext cx="11668125" cy="578959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325CAF5-D11F-4EBB-976F-4EE501C8F940}"/>
              </a:ext>
            </a:extLst>
          </p:cNvPr>
          <p:cNvSpPr/>
          <p:nvPr userDrawn="1"/>
        </p:nvSpPr>
        <p:spPr>
          <a:xfrm>
            <a:off x="0" y="895350"/>
            <a:ext cx="3064747" cy="51149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3714749" y="896526"/>
            <a:ext cx="8010081" cy="1389474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2" name="Текст 16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" y="1428750"/>
            <a:ext cx="2400299" cy="4057650"/>
          </a:xfrm>
        </p:spPr>
        <p:txBody>
          <a:bodyPr anchor="ctr">
            <a:norm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3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3710866" y="2419350"/>
            <a:ext cx="8025414" cy="3599711"/>
          </a:xfrm>
        </p:spPr>
        <p:txBody>
          <a:bodyPr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1563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з текстовіим блоком і 4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266700" y="554052"/>
            <a:ext cx="11668125" cy="578959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325CAF5-D11F-4EBB-976F-4EE501C8F940}"/>
              </a:ext>
            </a:extLst>
          </p:cNvPr>
          <p:cNvSpPr/>
          <p:nvPr userDrawn="1"/>
        </p:nvSpPr>
        <p:spPr>
          <a:xfrm>
            <a:off x="0" y="895350"/>
            <a:ext cx="3064747" cy="51149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3714749" y="896526"/>
            <a:ext cx="8010081" cy="1389474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2" name="Текст 16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" y="1428750"/>
            <a:ext cx="2400299" cy="4057650"/>
          </a:xfrm>
        </p:spPr>
        <p:txBody>
          <a:bodyPr anchor="ctr">
            <a:norm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5859463" y="3922522"/>
            <a:ext cx="1804714" cy="830454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26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5859463" y="4848225"/>
            <a:ext cx="1804714" cy="11525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9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3897313" y="3922522"/>
            <a:ext cx="1804714" cy="830454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30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3897313" y="4848225"/>
            <a:ext cx="1804714" cy="11525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31" name="Текст 2"/>
          <p:cNvSpPr>
            <a:spLocks noGrp="1"/>
          </p:cNvSpPr>
          <p:nvPr>
            <p:ph type="body" sz="quarter" idx="20" hasCustomPrompt="1"/>
          </p:nvPr>
        </p:nvSpPr>
        <p:spPr>
          <a:xfrm>
            <a:off x="7821613" y="3922522"/>
            <a:ext cx="1804714" cy="830454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32" name="Текст 4"/>
          <p:cNvSpPr>
            <a:spLocks noGrp="1"/>
          </p:cNvSpPr>
          <p:nvPr>
            <p:ph type="body" sz="quarter" idx="21" hasCustomPrompt="1"/>
          </p:nvPr>
        </p:nvSpPr>
        <p:spPr>
          <a:xfrm>
            <a:off x="7821613" y="4848225"/>
            <a:ext cx="1804714" cy="11525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33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9774238" y="3922522"/>
            <a:ext cx="1804714" cy="830454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34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9774238" y="4848225"/>
            <a:ext cx="1804714" cy="11525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8" name="Рисунок 2"/>
          <p:cNvSpPr>
            <a:spLocks noGrp="1"/>
          </p:cNvSpPr>
          <p:nvPr>
            <p:ph type="pic" sz="quarter" idx="24" hasCustomPrompt="1"/>
          </p:nvPr>
        </p:nvSpPr>
        <p:spPr>
          <a:xfrm>
            <a:off x="4022138" y="2486025"/>
            <a:ext cx="1339850" cy="1339850"/>
          </a:xfrm>
          <a:prstGeom prst="ellipse">
            <a:avLst/>
          </a:prstGeom>
          <a:ln w="190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35" name="Рисунок 2"/>
          <p:cNvSpPr>
            <a:spLocks noGrp="1"/>
          </p:cNvSpPr>
          <p:nvPr>
            <p:ph type="pic" sz="quarter" idx="25" hasCustomPrompt="1"/>
          </p:nvPr>
        </p:nvSpPr>
        <p:spPr>
          <a:xfrm>
            <a:off x="6037369" y="2486025"/>
            <a:ext cx="1339850" cy="1339850"/>
          </a:xfrm>
          <a:prstGeom prst="ellipse">
            <a:avLst/>
          </a:prstGeom>
          <a:ln w="190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36" name="Рисунок 2"/>
          <p:cNvSpPr>
            <a:spLocks noGrp="1"/>
          </p:cNvSpPr>
          <p:nvPr>
            <p:ph type="pic" sz="quarter" idx="26" hasCustomPrompt="1"/>
          </p:nvPr>
        </p:nvSpPr>
        <p:spPr>
          <a:xfrm>
            <a:off x="8052600" y="2486025"/>
            <a:ext cx="1339850" cy="1339850"/>
          </a:xfrm>
          <a:prstGeom prst="ellipse">
            <a:avLst/>
          </a:prstGeom>
          <a:ln w="190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37" name="Рисунок 2"/>
          <p:cNvSpPr>
            <a:spLocks noGrp="1"/>
          </p:cNvSpPr>
          <p:nvPr>
            <p:ph type="pic" sz="quarter" idx="27" hasCustomPrompt="1"/>
          </p:nvPr>
        </p:nvSpPr>
        <p:spPr>
          <a:xfrm>
            <a:off x="10076708" y="2486025"/>
            <a:ext cx="1339850" cy="1339850"/>
          </a:xfrm>
          <a:prstGeom prst="ellipse">
            <a:avLst/>
          </a:prstGeom>
          <a:ln w="190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42295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з текстовіим блоком і 3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266700" y="554052"/>
            <a:ext cx="11668125" cy="578959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325CAF5-D11F-4EBB-976F-4EE501C8F940}"/>
              </a:ext>
            </a:extLst>
          </p:cNvPr>
          <p:cNvSpPr/>
          <p:nvPr userDrawn="1"/>
        </p:nvSpPr>
        <p:spPr>
          <a:xfrm>
            <a:off x="0" y="895350"/>
            <a:ext cx="3064747" cy="51149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3714749" y="896526"/>
            <a:ext cx="8010081" cy="1389474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2" name="Текст 16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" y="1428750"/>
            <a:ext cx="2400299" cy="4057650"/>
          </a:xfrm>
        </p:spPr>
        <p:txBody>
          <a:bodyPr anchor="ctr">
            <a:norm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31" name="Текст 2"/>
          <p:cNvSpPr>
            <a:spLocks noGrp="1"/>
          </p:cNvSpPr>
          <p:nvPr>
            <p:ph type="body" sz="quarter" idx="20" hasCustomPrompt="1"/>
          </p:nvPr>
        </p:nvSpPr>
        <p:spPr>
          <a:xfrm>
            <a:off x="9090734" y="3922522"/>
            <a:ext cx="2568580" cy="830454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32" name="Текст 4"/>
          <p:cNvSpPr>
            <a:spLocks noGrp="1"/>
          </p:cNvSpPr>
          <p:nvPr>
            <p:ph type="body" sz="quarter" idx="21" hasCustomPrompt="1"/>
          </p:nvPr>
        </p:nvSpPr>
        <p:spPr>
          <a:xfrm>
            <a:off x="9090734" y="4848225"/>
            <a:ext cx="2568580" cy="11525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36" name="Рисунок 2"/>
          <p:cNvSpPr>
            <a:spLocks noGrp="1"/>
          </p:cNvSpPr>
          <p:nvPr>
            <p:ph type="pic" sz="quarter" idx="26" hasCustomPrompt="1"/>
          </p:nvPr>
        </p:nvSpPr>
        <p:spPr>
          <a:xfrm>
            <a:off x="9705099" y="2486025"/>
            <a:ext cx="1339850" cy="1339850"/>
          </a:xfrm>
          <a:prstGeom prst="ellipse">
            <a:avLst/>
          </a:prstGeom>
          <a:ln w="190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20" name="Текст 2"/>
          <p:cNvSpPr>
            <a:spLocks noGrp="1"/>
          </p:cNvSpPr>
          <p:nvPr>
            <p:ph type="body" sz="quarter" idx="27" hasCustomPrompt="1"/>
          </p:nvPr>
        </p:nvSpPr>
        <p:spPr>
          <a:xfrm>
            <a:off x="3693111" y="3922522"/>
            <a:ext cx="2568580" cy="830454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23" name="Текст 4"/>
          <p:cNvSpPr>
            <a:spLocks noGrp="1"/>
          </p:cNvSpPr>
          <p:nvPr>
            <p:ph type="body" sz="quarter" idx="28" hasCustomPrompt="1"/>
          </p:nvPr>
        </p:nvSpPr>
        <p:spPr>
          <a:xfrm>
            <a:off x="3693111" y="4848225"/>
            <a:ext cx="2568580" cy="11525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4" name="Рисунок 2"/>
          <p:cNvSpPr>
            <a:spLocks noGrp="1"/>
          </p:cNvSpPr>
          <p:nvPr>
            <p:ph type="pic" sz="quarter" idx="29" hasCustomPrompt="1"/>
          </p:nvPr>
        </p:nvSpPr>
        <p:spPr>
          <a:xfrm>
            <a:off x="4307476" y="2486025"/>
            <a:ext cx="1339850" cy="1339850"/>
          </a:xfrm>
          <a:prstGeom prst="ellipse">
            <a:avLst/>
          </a:prstGeom>
          <a:ln w="190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27" name="Текст 2"/>
          <p:cNvSpPr>
            <a:spLocks noGrp="1"/>
          </p:cNvSpPr>
          <p:nvPr>
            <p:ph type="body" sz="quarter" idx="30" hasCustomPrompt="1"/>
          </p:nvPr>
        </p:nvSpPr>
        <p:spPr>
          <a:xfrm>
            <a:off x="6391923" y="3922522"/>
            <a:ext cx="2568580" cy="830454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38" name="Текст 4"/>
          <p:cNvSpPr>
            <a:spLocks noGrp="1"/>
          </p:cNvSpPr>
          <p:nvPr>
            <p:ph type="body" sz="quarter" idx="31" hasCustomPrompt="1"/>
          </p:nvPr>
        </p:nvSpPr>
        <p:spPr>
          <a:xfrm>
            <a:off x="6391923" y="4848225"/>
            <a:ext cx="2568580" cy="11525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39" name="Рисунок 2"/>
          <p:cNvSpPr>
            <a:spLocks noGrp="1"/>
          </p:cNvSpPr>
          <p:nvPr>
            <p:ph type="pic" sz="quarter" idx="32" hasCustomPrompt="1"/>
          </p:nvPr>
        </p:nvSpPr>
        <p:spPr>
          <a:xfrm>
            <a:off x="7006288" y="2486025"/>
            <a:ext cx="1339850" cy="1339850"/>
          </a:xfrm>
          <a:prstGeom prst="ellipse">
            <a:avLst/>
          </a:prstGeom>
          <a:ln w="190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95919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ий слайд з логотипом на синьом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325CAF5-D11F-4EBB-976F-4EE501C8F940}"/>
              </a:ext>
            </a:extLst>
          </p:cNvPr>
          <p:cNvSpPr/>
          <p:nvPr userDrawn="1"/>
        </p:nvSpPr>
        <p:spPr>
          <a:xfrm>
            <a:off x="0" y="-27384"/>
            <a:ext cx="3064747" cy="68853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3703732" y="180428"/>
            <a:ext cx="8010081" cy="1450068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8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3710866" y="2423710"/>
            <a:ext cx="8025414" cy="4098275"/>
          </a:xfrm>
        </p:spPr>
        <p:txBody>
          <a:bodyPr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cxnSp>
        <p:nvCxnSpPr>
          <p:cNvPr id="25" name="Google Shape;20;p21"/>
          <p:cNvCxnSpPr/>
          <p:nvPr userDrawn="1"/>
        </p:nvCxnSpPr>
        <p:spPr>
          <a:xfrm>
            <a:off x="3723701" y="1994627"/>
            <a:ext cx="8001574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6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52" y="3106756"/>
            <a:ext cx="1664560" cy="73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5449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ий слайд з логотипом на блакитном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325CAF5-D11F-4EBB-976F-4EE501C8F940}"/>
              </a:ext>
            </a:extLst>
          </p:cNvPr>
          <p:cNvSpPr/>
          <p:nvPr userDrawn="1"/>
        </p:nvSpPr>
        <p:spPr>
          <a:xfrm>
            <a:off x="0" y="-27384"/>
            <a:ext cx="3064747" cy="68853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3703732" y="180428"/>
            <a:ext cx="8010081" cy="1450068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8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3710866" y="2423710"/>
            <a:ext cx="8025414" cy="4098275"/>
          </a:xfrm>
        </p:spPr>
        <p:txBody>
          <a:bodyPr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cxnSp>
        <p:nvCxnSpPr>
          <p:cNvPr id="25" name="Google Shape;20;p21"/>
          <p:cNvCxnSpPr/>
          <p:nvPr userDrawn="1"/>
        </p:nvCxnSpPr>
        <p:spPr>
          <a:xfrm>
            <a:off x="3723701" y="1994627"/>
            <a:ext cx="8001574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6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52" y="3106756"/>
            <a:ext cx="1664560" cy="73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34134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ий слайд з логотипом на червоном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325CAF5-D11F-4EBB-976F-4EE501C8F940}"/>
              </a:ext>
            </a:extLst>
          </p:cNvPr>
          <p:cNvSpPr/>
          <p:nvPr userDrawn="1"/>
        </p:nvSpPr>
        <p:spPr>
          <a:xfrm>
            <a:off x="0" y="-27384"/>
            <a:ext cx="3064747" cy="68853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3703732" y="180428"/>
            <a:ext cx="8010081" cy="1450068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8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3710866" y="2423710"/>
            <a:ext cx="8025414" cy="4098275"/>
          </a:xfrm>
        </p:spPr>
        <p:txBody>
          <a:bodyPr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cxnSp>
        <p:nvCxnSpPr>
          <p:cNvPr id="25" name="Google Shape;20;p21"/>
          <p:cNvCxnSpPr/>
          <p:nvPr userDrawn="1"/>
        </p:nvCxnSpPr>
        <p:spPr>
          <a:xfrm>
            <a:off x="3723701" y="1994627"/>
            <a:ext cx="8001574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670257" y="3114675"/>
            <a:ext cx="1664394" cy="734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55640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ий слайд з логотипом на зеленом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325CAF5-D11F-4EBB-976F-4EE501C8F940}"/>
              </a:ext>
            </a:extLst>
          </p:cNvPr>
          <p:cNvSpPr/>
          <p:nvPr userDrawn="1"/>
        </p:nvSpPr>
        <p:spPr>
          <a:xfrm>
            <a:off x="0" y="-27384"/>
            <a:ext cx="3064747" cy="688538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3703732" y="180428"/>
            <a:ext cx="8010081" cy="1450068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8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3710866" y="2423710"/>
            <a:ext cx="8025414" cy="4098275"/>
          </a:xfrm>
        </p:spPr>
        <p:txBody>
          <a:bodyPr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cxnSp>
        <p:nvCxnSpPr>
          <p:cNvPr id="25" name="Google Shape;20;p21"/>
          <p:cNvCxnSpPr/>
          <p:nvPr userDrawn="1"/>
        </p:nvCxnSpPr>
        <p:spPr>
          <a:xfrm>
            <a:off x="3723701" y="1994627"/>
            <a:ext cx="8001574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670257" y="3114675"/>
            <a:ext cx="1664394" cy="734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570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 4 з фото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исунок 8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35141" y="942484"/>
            <a:ext cx="1814969" cy="397282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" name="Прямая соединительная линия 2"/>
          <p:cNvCxnSpPr/>
          <p:nvPr userDrawn="1"/>
        </p:nvCxnSpPr>
        <p:spPr>
          <a:xfrm flipH="1">
            <a:off x="612559" y="2032986"/>
            <a:ext cx="8878" cy="45720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1171866" y="1979719"/>
            <a:ext cx="10235939" cy="473939"/>
          </a:xfrm>
        </p:spPr>
        <p:txBody>
          <a:bodyPr anchor="t">
            <a:no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Підзаголовок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1162990" y="5469663"/>
            <a:ext cx="4847192" cy="682563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lang="uk-UA" dirty="0"/>
              <a:t>Дата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1189606" y="2716566"/>
            <a:ext cx="10209322" cy="2459115"/>
          </a:xfrm>
        </p:spPr>
        <p:txBody>
          <a:bodyPr anchor="t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Заголовок</a:t>
            </a:r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-8878" y="870012"/>
            <a:ext cx="4678532" cy="5504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Текст 2"/>
          <p:cNvSpPr>
            <a:spLocks noGrp="1"/>
          </p:cNvSpPr>
          <p:nvPr>
            <p:ph type="body" sz="quarter" idx="21" hasCustomPrompt="1"/>
          </p:nvPr>
        </p:nvSpPr>
        <p:spPr>
          <a:xfrm>
            <a:off x="1171866" y="914399"/>
            <a:ext cx="3417889" cy="473939"/>
          </a:xfrm>
        </p:spPr>
        <p:txBody>
          <a:bodyPr anchor="ctr">
            <a:noAutofit/>
          </a:bodyPr>
          <a:lstStyle>
            <a:lvl1pPr marL="0" indent="0" algn="l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36519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цес 3 елемен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grpSp>
        <p:nvGrpSpPr>
          <p:cNvPr id="7" name="Group 2">
            <a:extLst>
              <a:ext uri="{FF2B5EF4-FFF2-40B4-BE49-F238E27FC236}">
                <a16:creationId xmlns:a16="http://schemas.microsoft.com/office/drawing/2014/main" id="{6FA93400-02C7-490A-894C-582D8D30DE16}"/>
              </a:ext>
            </a:extLst>
          </p:cNvPr>
          <p:cNvGrpSpPr/>
          <p:nvPr userDrawn="1"/>
        </p:nvGrpSpPr>
        <p:grpSpPr>
          <a:xfrm>
            <a:off x="1365650" y="2763948"/>
            <a:ext cx="9256051" cy="1512168"/>
            <a:chOff x="633353" y="2708920"/>
            <a:chExt cx="5157897" cy="1512168"/>
          </a:xfrm>
        </p:grpSpPr>
        <p:sp>
          <p:nvSpPr>
            <p:cNvPr id="10" name="Chevron 8">
              <a:extLst>
                <a:ext uri="{FF2B5EF4-FFF2-40B4-BE49-F238E27FC236}">
                  <a16:creationId xmlns:a16="http://schemas.microsoft.com/office/drawing/2014/main" id="{C47F9449-A25E-4409-8B1B-09D0DD3EB9DA}"/>
                </a:ext>
              </a:extLst>
            </p:cNvPr>
            <p:cNvSpPr/>
            <p:nvPr/>
          </p:nvSpPr>
          <p:spPr>
            <a:xfrm>
              <a:off x="633353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11" name="Chevron 9">
              <a:extLst>
                <a:ext uri="{FF2B5EF4-FFF2-40B4-BE49-F238E27FC236}">
                  <a16:creationId xmlns:a16="http://schemas.microsoft.com/office/drawing/2014/main" id="{155859B1-B14F-46C0-B36E-DDB3D6C8480B}"/>
                </a:ext>
              </a:extLst>
            </p:cNvPr>
            <p:cNvSpPr/>
            <p:nvPr/>
          </p:nvSpPr>
          <p:spPr>
            <a:xfrm>
              <a:off x="2271138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12" name="Chevron 10">
              <a:extLst>
                <a:ext uri="{FF2B5EF4-FFF2-40B4-BE49-F238E27FC236}">
                  <a16:creationId xmlns:a16="http://schemas.microsoft.com/office/drawing/2014/main" id="{AE9D1C38-8DC5-418A-BCE2-FAB3DBB04C21}"/>
                </a:ext>
              </a:extLst>
            </p:cNvPr>
            <p:cNvSpPr/>
            <p:nvPr/>
          </p:nvSpPr>
          <p:spPr>
            <a:xfrm>
              <a:off x="3916162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</p:grpSp>
      <p:cxnSp>
        <p:nvCxnSpPr>
          <p:cNvPr id="13" name="Elbow Connector 14">
            <a:extLst>
              <a:ext uri="{FF2B5EF4-FFF2-40B4-BE49-F238E27FC236}">
                <a16:creationId xmlns:a16="http://schemas.microsoft.com/office/drawing/2014/main" id="{0F9712F9-D680-43B8-B255-80BAF01903CF}"/>
              </a:ext>
            </a:extLst>
          </p:cNvPr>
          <p:cNvCxnSpPr>
            <a:cxnSpLocks/>
          </p:cNvCxnSpPr>
          <p:nvPr userDrawn="1"/>
        </p:nvCxnSpPr>
        <p:spPr>
          <a:xfrm flipV="1">
            <a:off x="1864092" y="4401124"/>
            <a:ext cx="1529081" cy="520902"/>
          </a:xfrm>
          <a:prstGeom prst="bentConnector3">
            <a:avLst>
              <a:gd name="adj1" fmla="val -21013"/>
            </a:avLst>
          </a:prstGeom>
          <a:ln w="19050">
            <a:solidFill>
              <a:srgbClr val="D33E2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30">
            <a:extLst>
              <a:ext uri="{FF2B5EF4-FFF2-40B4-BE49-F238E27FC236}">
                <a16:creationId xmlns:a16="http://schemas.microsoft.com/office/drawing/2014/main" id="{E5A6F334-5DB9-4D5D-ACCF-1D4A008D87FD}"/>
              </a:ext>
            </a:extLst>
          </p:cNvPr>
          <p:cNvCxnSpPr/>
          <p:nvPr userDrawn="1"/>
        </p:nvCxnSpPr>
        <p:spPr>
          <a:xfrm flipV="1">
            <a:off x="7910270" y="4401124"/>
            <a:ext cx="919468" cy="520902"/>
          </a:xfrm>
          <a:prstGeom prst="bentConnector3">
            <a:avLst>
              <a:gd name="adj1" fmla="val -30138"/>
            </a:avLst>
          </a:prstGeom>
          <a:ln w="19050">
            <a:solidFill>
              <a:srgbClr val="00BBCE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43">
            <a:extLst>
              <a:ext uri="{FF2B5EF4-FFF2-40B4-BE49-F238E27FC236}">
                <a16:creationId xmlns:a16="http://schemas.microsoft.com/office/drawing/2014/main" id="{798FCF54-186D-440F-9DF4-D950EF87FCD4}"/>
              </a:ext>
            </a:extLst>
          </p:cNvPr>
          <p:cNvCxnSpPr/>
          <p:nvPr userDrawn="1"/>
        </p:nvCxnSpPr>
        <p:spPr>
          <a:xfrm>
            <a:off x="3771334" y="1674691"/>
            <a:ext cx="2542346" cy="854225"/>
          </a:xfrm>
          <a:prstGeom prst="bentConnector3">
            <a:avLst>
              <a:gd name="adj1" fmla="val -6919"/>
            </a:avLst>
          </a:prstGeom>
          <a:ln w="19050">
            <a:solidFill>
              <a:srgbClr val="00396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3959225" y="1233488"/>
            <a:ext cx="4243742" cy="1146175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2006138" y="4615881"/>
            <a:ext cx="4243742" cy="1146175"/>
          </a:xfrm>
        </p:spPr>
        <p:txBody>
          <a:bodyPr anchor="t">
            <a:noAutofit/>
          </a:bodyPr>
          <a:lstStyle>
            <a:lvl1pPr marL="0" indent="0">
              <a:buNone/>
              <a:defRPr sz="1400">
                <a:solidFill>
                  <a:schemeClr val="accent4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6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8122853" y="4615881"/>
            <a:ext cx="3480262" cy="1146175"/>
          </a:xfrm>
        </p:spPr>
        <p:txBody>
          <a:bodyPr anchor="t">
            <a:noAutofit/>
          </a:bodyPr>
          <a:lstStyle>
            <a:lvl1pPr marL="0" indent="0">
              <a:buNone/>
              <a:defRPr sz="1400">
                <a:solidFill>
                  <a:schemeClr val="accent2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2228295" y="3080289"/>
            <a:ext cx="2006353" cy="8175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7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5159896" y="3080289"/>
            <a:ext cx="2006353" cy="8175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9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8112224" y="3080289"/>
            <a:ext cx="2006353" cy="8175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96163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цес 4 елемен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grpSp>
        <p:nvGrpSpPr>
          <p:cNvPr id="20" name="Group 2">
            <a:extLst>
              <a:ext uri="{FF2B5EF4-FFF2-40B4-BE49-F238E27FC236}">
                <a16:creationId xmlns:a16="http://schemas.microsoft.com/office/drawing/2014/main" id="{6FA93400-02C7-490A-894C-582D8D30DE16}"/>
              </a:ext>
            </a:extLst>
          </p:cNvPr>
          <p:cNvGrpSpPr/>
          <p:nvPr userDrawn="1"/>
        </p:nvGrpSpPr>
        <p:grpSpPr>
          <a:xfrm>
            <a:off x="1722922" y="2784894"/>
            <a:ext cx="8884117" cy="1512168"/>
            <a:chOff x="955171" y="2708920"/>
            <a:chExt cx="5822988" cy="1512168"/>
          </a:xfrm>
        </p:grpSpPr>
        <p:sp>
          <p:nvSpPr>
            <p:cNvPr id="21" name="Chevron 8">
              <a:extLst>
                <a:ext uri="{FF2B5EF4-FFF2-40B4-BE49-F238E27FC236}">
                  <a16:creationId xmlns:a16="http://schemas.microsoft.com/office/drawing/2014/main" id="{C47F9449-A25E-4409-8B1B-09D0DD3EB9DA}"/>
                </a:ext>
              </a:extLst>
            </p:cNvPr>
            <p:cNvSpPr/>
            <p:nvPr/>
          </p:nvSpPr>
          <p:spPr>
            <a:xfrm>
              <a:off x="955171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22" name="Chevron 9">
              <a:extLst>
                <a:ext uri="{FF2B5EF4-FFF2-40B4-BE49-F238E27FC236}">
                  <a16:creationId xmlns:a16="http://schemas.microsoft.com/office/drawing/2014/main" id="{155859B1-B14F-46C0-B36E-DDB3D6C8480B}"/>
                </a:ext>
              </a:extLst>
            </p:cNvPr>
            <p:cNvSpPr/>
            <p:nvPr/>
          </p:nvSpPr>
          <p:spPr>
            <a:xfrm>
              <a:off x="2425113" y="2708920"/>
              <a:ext cx="1721113" cy="1512168"/>
            </a:xfrm>
            <a:prstGeom prst="chevron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23" name="Chevron 10">
              <a:extLst>
                <a:ext uri="{FF2B5EF4-FFF2-40B4-BE49-F238E27FC236}">
                  <a16:creationId xmlns:a16="http://schemas.microsoft.com/office/drawing/2014/main" id="{AE9D1C38-8DC5-418A-BCE2-FAB3DBB04C21}"/>
                </a:ext>
              </a:extLst>
            </p:cNvPr>
            <p:cNvSpPr/>
            <p:nvPr/>
          </p:nvSpPr>
          <p:spPr>
            <a:xfrm>
              <a:off x="3749953" y="2708920"/>
              <a:ext cx="1712239" cy="1512168"/>
            </a:xfrm>
            <a:prstGeom prst="chevron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24" name="Chevron 11">
              <a:extLst>
                <a:ext uri="{FF2B5EF4-FFF2-40B4-BE49-F238E27FC236}">
                  <a16:creationId xmlns:a16="http://schemas.microsoft.com/office/drawing/2014/main" id="{B7725998-2427-459F-BAC0-92550A340D7D}"/>
                </a:ext>
              </a:extLst>
            </p:cNvPr>
            <p:cNvSpPr/>
            <p:nvPr/>
          </p:nvSpPr>
          <p:spPr>
            <a:xfrm>
              <a:off x="5055867" y="2708920"/>
              <a:ext cx="1722292" cy="1512168"/>
            </a:xfrm>
            <a:prstGeom prst="chevron">
              <a:avLst/>
            </a:prstGeom>
            <a:noFill/>
            <a:ln w="190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</p:grpSp>
      <p:cxnSp>
        <p:nvCxnSpPr>
          <p:cNvPr id="30" name="Elbow Connector 14">
            <a:extLst>
              <a:ext uri="{FF2B5EF4-FFF2-40B4-BE49-F238E27FC236}">
                <a16:creationId xmlns:a16="http://schemas.microsoft.com/office/drawing/2014/main" id="{0F9712F9-D680-43B8-B255-80BAF01903CF}"/>
              </a:ext>
            </a:extLst>
          </p:cNvPr>
          <p:cNvCxnSpPr>
            <a:cxnSpLocks/>
          </p:cNvCxnSpPr>
          <p:nvPr userDrawn="1"/>
        </p:nvCxnSpPr>
        <p:spPr>
          <a:xfrm flipV="1">
            <a:off x="1219201" y="4460560"/>
            <a:ext cx="1529081" cy="520902"/>
          </a:xfrm>
          <a:prstGeom prst="bentConnector3">
            <a:avLst>
              <a:gd name="adj1" fmla="val -21013"/>
            </a:avLst>
          </a:prstGeom>
          <a:ln w="19050">
            <a:solidFill>
              <a:srgbClr val="DA5C4D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3">
            <a:extLst>
              <a:ext uri="{FF2B5EF4-FFF2-40B4-BE49-F238E27FC236}">
                <a16:creationId xmlns:a16="http://schemas.microsoft.com/office/drawing/2014/main" id="{798FCF54-186D-440F-9DF4-D950EF87FCD4}"/>
              </a:ext>
            </a:extLst>
          </p:cNvPr>
          <p:cNvCxnSpPr/>
          <p:nvPr userDrawn="1"/>
        </p:nvCxnSpPr>
        <p:spPr>
          <a:xfrm>
            <a:off x="2412733" y="1734127"/>
            <a:ext cx="2542346" cy="854225"/>
          </a:xfrm>
          <a:prstGeom prst="bentConnector3">
            <a:avLst>
              <a:gd name="adj1" fmla="val -6919"/>
            </a:avLst>
          </a:prstGeom>
          <a:ln w="19050">
            <a:solidFill>
              <a:srgbClr val="00396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55">
            <a:extLst>
              <a:ext uri="{FF2B5EF4-FFF2-40B4-BE49-F238E27FC236}">
                <a16:creationId xmlns:a16="http://schemas.microsoft.com/office/drawing/2014/main" id="{39B0573C-18B1-4D5F-85B1-E6FBF9A4457C}"/>
              </a:ext>
            </a:extLst>
          </p:cNvPr>
          <p:cNvCxnSpPr/>
          <p:nvPr userDrawn="1"/>
        </p:nvCxnSpPr>
        <p:spPr>
          <a:xfrm flipV="1">
            <a:off x="8568671" y="1724502"/>
            <a:ext cx="2755744" cy="926235"/>
          </a:xfrm>
          <a:prstGeom prst="bentConnector3">
            <a:avLst>
              <a:gd name="adj1" fmla="val 114213"/>
            </a:avLst>
          </a:prstGeom>
          <a:ln w="19050">
            <a:solidFill>
              <a:srgbClr val="A7C53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2534875" y="3408979"/>
            <a:ext cx="1469112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4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accent4"/>
              </a:solidFill>
              <a:ea typeface="+mj-ea"/>
              <a:cs typeface="Calibri" pitchFamily="34" charset="0"/>
            </a:endParaRPr>
          </a:p>
        </p:txBody>
      </p:sp>
      <p:sp>
        <p:nvSpPr>
          <p:cNvPr id="55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2675888" y="1340020"/>
            <a:ext cx="3533529" cy="1146175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6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7563308" y="1340020"/>
            <a:ext cx="3533529" cy="1146175"/>
          </a:xfrm>
        </p:spPr>
        <p:txBody>
          <a:bodyPr anchor="b">
            <a:noAutofit/>
          </a:bodyPr>
          <a:lstStyle>
            <a:lvl1pPr marL="0" indent="0" algn="r">
              <a:buNone/>
              <a:defRPr sz="1400">
                <a:solidFill>
                  <a:schemeClr val="accent3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7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1482356" y="4651392"/>
            <a:ext cx="3224398" cy="1536344"/>
          </a:xfrm>
        </p:spPr>
        <p:txBody>
          <a:bodyPr anchor="t">
            <a:noAutofit/>
          </a:bodyPr>
          <a:lstStyle>
            <a:lvl1pPr marL="0" indent="0">
              <a:buNone/>
              <a:defRPr sz="1400">
                <a:solidFill>
                  <a:schemeClr val="accent4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8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6112042" y="4651392"/>
            <a:ext cx="3114660" cy="1536344"/>
          </a:xfrm>
        </p:spPr>
        <p:txBody>
          <a:bodyPr anchor="t">
            <a:noAutofit/>
          </a:bodyPr>
          <a:lstStyle>
            <a:lvl1pPr marL="0" indent="0" algn="r">
              <a:buNone/>
              <a:defRPr sz="1400">
                <a:solidFill>
                  <a:schemeClr val="accent2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8719620" y="3408979"/>
            <a:ext cx="1469112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3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accent3"/>
              </a:solidFill>
              <a:ea typeface="+mj-ea"/>
              <a:cs typeface="Calibri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6655796" y="3408979"/>
            <a:ext cx="1469112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2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accent2"/>
              </a:solidFill>
              <a:ea typeface="+mj-ea"/>
              <a:cs typeface="Calibri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4626080" y="3408979"/>
            <a:ext cx="1469112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tx1"/>
              </a:solidFill>
              <a:ea typeface="+mj-ea"/>
              <a:cs typeface="Calibri" pitchFamily="34" charset="0"/>
            </a:endParaRPr>
          </a:p>
        </p:txBody>
      </p:sp>
      <p:cxnSp>
        <p:nvCxnSpPr>
          <p:cNvPr id="44" name="Elbow Connector 43">
            <a:extLst>
              <a:ext uri="{FF2B5EF4-FFF2-40B4-BE49-F238E27FC236}">
                <a16:creationId xmlns:a16="http://schemas.microsoft.com/office/drawing/2014/main" id="{798FCF54-186D-440F-9DF4-D950EF87FCD4}"/>
              </a:ext>
            </a:extLst>
          </p:cNvPr>
          <p:cNvCxnSpPr/>
          <p:nvPr userDrawn="1"/>
        </p:nvCxnSpPr>
        <p:spPr>
          <a:xfrm rot="10800000">
            <a:off x="6899546" y="4486952"/>
            <a:ext cx="2542346" cy="854225"/>
          </a:xfrm>
          <a:prstGeom prst="bentConnector3">
            <a:avLst>
              <a:gd name="adj1" fmla="val -6919"/>
            </a:avLst>
          </a:prstGeom>
          <a:ln w="19050">
            <a:solidFill>
              <a:srgbClr val="00BBCE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66749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цес 5 елементі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grpSp>
        <p:nvGrpSpPr>
          <p:cNvPr id="20" name="Group 2">
            <a:extLst>
              <a:ext uri="{FF2B5EF4-FFF2-40B4-BE49-F238E27FC236}">
                <a16:creationId xmlns:a16="http://schemas.microsoft.com/office/drawing/2014/main" id="{6FA93400-02C7-490A-894C-582D8D30DE16}"/>
              </a:ext>
            </a:extLst>
          </p:cNvPr>
          <p:cNvGrpSpPr/>
          <p:nvPr userDrawn="1"/>
        </p:nvGrpSpPr>
        <p:grpSpPr>
          <a:xfrm>
            <a:off x="2095501" y="2784894"/>
            <a:ext cx="7898195" cy="1512168"/>
            <a:chOff x="955171" y="2708920"/>
            <a:chExt cx="7138954" cy="1512168"/>
          </a:xfrm>
        </p:grpSpPr>
        <p:sp>
          <p:nvSpPr>
            <p:cNvPr id="21" name="Chevron 8">
              <a:extLst>
                <a:ext uri="{FF2B5EF4-FFF2-40B4-BE49-F238E27FC236}">
                  <a16:creationId xmlns:a16="http://schemas.microsoft.com/office/drawing/2014/main" id="{C47F9449-A25E-4409-8B1B-09D0DD3EB9DA}"/>
                </a:ext>
              </a:extLst>
            </p:cNvPr>
            <p:cNvSpPr/>
            <p:nvPr/>
          </p:nvSpPr>
          <p:spPr>
            <a:xfrm>
              <a:off x="955171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22" name="Chevron 9">
              <a:extLst>
                <a:ext uri="{FF2B5EF4-FFF2-40B4-BE49-F238E27FC236}">
                  <a16:creationId xmlns:a16="http://schemas.microsoft.com/office/drawing/2014/main" id="{155859B1-B14F-46C0-B36E-DDB3D6C8480B}"/>
                </a:ext>
              </a:extLst>
            </p:cNvPr>
            <p:cNvSpPr/>
            <p:nvPr/>
          </p:nvSpPr>
          <p:spPr>
            <a:xfrm>
              <a:off x="2271138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23" name="Chevron 10">
              <a:extLst>
                <a:ext uri="{FF2B5EF4-FFF2-40B4-BE49-F238E27FC236}">
                  <a16:creationId xmlns:a16="http://schemas.microsoft.com/office/drawing/2014/main" id="{AE9D1C38-8DC5-418A-BCE2-FAB3DBB04C21}"/>
                </a:ext>
              </a:extLst>
            </p:cNvPr>
            <p:cNvSpPr/>
            <p:nvPr/>
          </p:nvSpPr>
          <p:spPr>
            <a:xfrm>
              <a:off x="3587104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24" name="Chevron 11">
              <a:extLst>
                <a:ext uri="{FF2B5EF4-FFF2-40B4-BE49-F238E27FC236}">
                  <a16:creationId xmlns:a16="http://schemas.microsoft.com/office/drawing/2014/main" id="{B7725998-2427-459F-BAC0-92550A340D7D}"/>
                </a:ext>
              </a:extLst>
            </p:cNvPr>
            <p:cNvSpPr/>
            <p:nvPr/>
          </p:nvSpPr>
          <p:spPr>
            <a:xfrm>
              <a:off x="4903071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28" name="Chevron 12">
              <a:extLst>
                <a:ext uri="{FF2B5EF4-FFF2-40B4-BE49-F238E27FC236}">
                  <a16:creationId xmlns:a16="http://schemas.microsoft.com/office/drawing/2014/main" id="{A195EEB7-A338-4ED8-B9AB-8C624F99740C}"/>
                </a:ext>
              </a:extLst>
            </p:cNvPr>
            <p:cNvSpPr/>
            <p:nvPr/>
          </p:nvSpPr>
          <p:spPr>
            <a:xfrm>
              <a:off x="6219037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</p:grpSp>
      <p:cxnSp>
        <p:nvCxnSpPr>
          <p:cNvPr id="30" name="Elbow Connector 14">
            <a:extLst>
              <a:ext uri="{FF2B5EF4-FFF2-40B4-BE49-F238E27FC236}">
                <a16:creationId xmlns:a16="http://schemas.microsoft.com/office/drawing/2014/main" id="{0F9712F9-D680-43B8-B255-80BAF01903CF}"/>
              </a:ext>
            </a:extLst>
          </p:cNvPr>
          <p:cNvCxnSpPr>
            <a:cxnSpLocks/>
          </p:cNvCxnSpPr>
          <p:nvPr userDrawn="1"/>
        </p:nvCxnSpPr>
        <p:spPr>
          <a:xfrm flipV="1">
            <a:off x="1219201" y="4460560"/>
            <a:ext cx="1529081" cy="520902"/>
          </a:xfrm>
          <a:prstGeom prst="bentConnector3">
            <a:avLst>
              <a:gd name="adj1" fmla="val -21013"/>
            </a:avLst>
          </a:prstGeom>
          <a:ln w="19050">
            <a:solidFill>
              <a:srgbClr val="DA5C4D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0">
            <a:extLst>
              <a:ext uri="{FF2B5EF4-FFF2-40B4-BE49-F238E27FC236}">
                <a16:creationId xmlns:a16="http://schemas.microsoft.com/office/drawing/2014/main" id="{E5A6F334-5DB9-4D5D-ACCF-1D4A008D87FD}"/>
              </a:ext>
            </a:extLst>
          </p:cNvPr>
          <p:cNvCxnSpPr/>
          <p:nvPr userDrawn="1"/>
        </p:nvCxnSpPr>
        <p:spPr>
          <a:xfrm flipV="1">
            <a:off x="4664738" y="4460560"/>
            <a:ext cx="919468" cy="520902"/>
          </a:xfrm>
          <a:prstGeom prst="bentConnector3">
            <a:avLst>
              <a:gd name="adj1" fmla="val -30138"/>
            </a:avLst>
          </a:prstGeom>
          <a:ln w="19050">
            <a:solidFill>
              <a:srgbClr val="00BBCE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33">
            <a:extLst>
              <a:ext uri="{FF2B5EF4-FFF2-40B4-BE49-F238E27FC236}">
                <a16:creationId xmlns:a16="http://schemas.microsoft.com/office/drawing/2014/main" id="{7DA00C48-E89F-4A7F-8225-F8BCDECDB047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8631579" y="4460562"/>
            <a:ext cx="2038788" cy="520900"/>
          </a:xfrm>
          <a:prstGeom prst="bentConnector3">
            <a:avLst>
              <a:gd name="adj1" fmla="val -25217"/>
            </a:avLst>
          </a:prstGeom>
          <a:ln w="19050">
            <a:solidFill>
              <a:srgbClr val="F15B43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3">
            <a:extLst>
              <a:ext uri="{FF2B5EF4-FFF2-40B4-BE49-F238E27FC236}">
                <a16:creationId xmlns:a16="http://schemas.microsoft.com/office/drawing/2014/main" id="{798FCF54-186D-440F-9DF4-D950EF87FCD4}"/>
              </a:ext>
            </a:extLst>
          </p:cNvPr>
          <p:cNvCxnSpPr/>
          <p:nvPr userDrawn="1"/>
        </p:nvCxnSpPr>
        <p:spPr>
          <a:xfrm>
            <a:off x="1673028" y="1734127"/>
            <a:ext cx="2542346" cy="854225"/>
          </a:xfrm>
          <a:prstGeom prst="bentConnector3">
            <a:avLst>
              <a:gd name="adj1" fmla="val -6919"/>
            </a:avLst>
          </a:prstGeom>
          <a:ln w="19050">
            <a:solidFill>
              <a:srgbClr val="00396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55">
            <a:extLst>
              <a:ext uri="{FF2B5EF4-FFF2-40B4-BE49-F238E27FC236}">
                <a16:creationId xmlns:a16="http://schemas.microsoft.com/office/drawing/2014/main" id="{39B0573C-18B1-4D5F-85B1-E6FBF9A4457C}"/>
              </a:ext>
            </a:extLst>
          </p:cNvPr>
          <p:cNvCxnSpPr/>
          <p:nvPr userDrawn="1"/>
        </p:nvCxnSpPr>
        <p:spPr>
          <a:xfrm flipV="1">
            <a:off x="7259636" y="1734127"/>
            <a:ext cx="2755744" cy="926235"/>
          </a:xfrm>
          <a:prstGeom prst="bentConnector3">
            <a:avLst>
              <a:gd name="adj1" fmla="val 117007"/>
            </a:avLst>
          </a:prstGeom>
          <a:ln w="19050">
            <a:solidFill>
              <a:srgbClr val="A7C53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2885243" y="3408979"/>
            <a:ext cx="1065319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4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accent4"/>
              </a:solidFill>
              <a:ea typeface="+mj-ea"/>
              <a:cs typeface="Calibri" pitchFamily="34" charset="0"/>
            </a:endParaRPr>
          </a:p>
        </p:txBody>
      </p:sp>
      <p:sp>
        <p:nvSpPr>
          <p:cNvPr id="55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1926238" y="1340020"/>
            <a:ext cx="3533529" cy="1146175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6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6312024" y="1340020"/>
            <a:ext cx="3533529" cy="1146175"/>
          </a:xfrm>
        </p:spPr>
        <p:txBody>
          <a:bodyPr anchor="b">
            <a:noAutofit/>
          </a:bodyPr>
          <a:lstStyle>
            <a:lvl1pPr marL="0" indent="0" algn="r">
              <a:buNone/>
              <a:defRPr sz="1400">
                <a:solidFill>
                  <a:schemeClr val="accent3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7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1482356" y="4651392"/>
            <a:ext cx="2707904" cy="1536344"/>
          </a:xfrm>
        </p:spPr>
        <p:txBody>
          <a:bodyPr anchor="t">
            <a:noAutofit/>
          </a:bodyPr>
          <a:lstStyle>
            <a:lvl1pPr marL="0" indent="0">
              <a:buNone/>
              <a:defRPr sz="1400">
                <a:solidFill>
                  <a:schemeClr val="accent4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8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4882504" y="4651392"/>
            <a:ext cx="2707904" cy="1536344"/>
          </a:xfrm>
        </p:spPr>
        <p:txBody>
          <a:bodyPr anchor="t">
            <a:noAutofit/>
          </a:bodyPr>
          <a:lstStyle>
            <a:lvl1pPr marL="0" indent="0">
              <a:buNone/>
              <a:defRPr sz="1400">
                <a:solidFill>
                  <a:schemeClr val="accent2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9" name="Текст 2"/>
          <p:cNvSpPr>
            <a:spLocks noGrp="1"/>
          </p:cNvSpPr>
          <p:nvPr>
            <p:ph type="body" sz="quarter" idx="17" hasCustomPrompt="1"/>
          </p:nvPr>
        </p:nvSpPr>
        <p:spPr>
          <a:xfrm>
            <a:off x="7776624" y="4651392"/>
            <a:ext cx="2707904" cy="1536344"/>
          </a:xfrm>
        </p:spPr>
        <p:txBody>
          <a:bodyPr anchor="t">
            <a:noAutofit/>
          </a:bodyPr>
          <a:lstStyle>
            <a:lvl1pPr marL="0" indent="0" algn="r">
              <a:buNone/>
              <a:defRPr sz="1400">
                <a:solidFill>
                  <a:schemeClr val="accent4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8687502" y="3408979"/>
            <a:ext cx="1065319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4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accent4"/>
              </a:solidFill>
              <a:ea typeface="+mj-ea"/>
              <a:cs typeface="Calibri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7241189" y="3408979"/>
            <a:ext cx="1065319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3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accent3"/>
              </a:solidFill>
              <a:ea typeface="+mj-ea"/>
              <a:cs typeface="Calibri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5793382" y="3408979"/>
            <a:ext cx="1065319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2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accent2"/>
              </a:solidFill>
              <a:ea typeface="+mj-ea"/>
              <a:cs typeface="Calibri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4302681" y="3408979"/>
            <a:ext cx="1065319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tx1"/>
              </a:solidFill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1154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анда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795338" y="554052"/>
            <a:ext cx="10906125" cy="2050991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2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34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1055440" y="638174"/>
            <a:ext cx="10365036" cy="676275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38" name="Рисунок 2"/>
          <p:cNvSpPr>
            <a:spLocks noGrp="1"/>
          </p:cNvSpPr>
          <p:nvPr>
            <p:ph type="pic" sz="quarter" idx="13" hasCustomPrompt="1"/>
          </p:nvPr>
        </p:nvSpPr>
        <p:spPr>
          <a:xfrm>
            <a:off x="1228725" y="142875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54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1047750" y="3533775"/>
            <a:ext cx="2333625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56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1047750" y="3876675"/>
            <a:ext cx="2333625" cy="49529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59" name="Текст 57"/>
          <p:cNvSpPr>
            <a:spLocks noGrp="1"/>
          </p:cNvSpPr>
          <p:nvPr>
            <p:ph type="body" sz="quarter" idx="19" hasCustomPrompt="1"/>
          </p:nvPr>
        </p:nvSpPr>
        <p:spPr>
          <a:xfrm>
            <a:off x="1047750" y="4362450"/>
            <a:ext cx="234315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60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3752850" y="3533775"/>
            <a:ext cx="2333625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61" name="Текст 4"/>
          <p:cNvSpPr>
            <a:spLocks noGrp="1"/>
          </p:cNvSpPr>
          <p:nvPr>
            <p:ph type="body" sz="quarter" idx="21" hasCustomPrompt="1"/>
          </p:nvPr>
        </p:nvSpPr>
        <p:spPr>
          <a:xfrm>
            <a:off x="3752850" y="3876675"/>
            <a:ext cx="2333625" cy="49529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62" name="Текст 57"/>
          <p:cNvSpPr>
            <a:spLocks noGrp="1"/>
          </p:cNvSpPr>
          <p:nvPr>
            <p:ph type="body" sz="quarter" idx="22" hasCustomPrompt="1"/>
          </p:nvPr>
        </p:nvSpPr>
        <p:spPr>
          <a:xfrm>
            <a:off x="3752850" y="4362450"/>
            <a:ext cx="234315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63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6429375" y="3533775"/>
            <a:ext cx="2333625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64" name="Текст 4"/>
          <p:cNvSpPr>
            <a:spLocks noGrp="1"/>
          </p:cNvSpPr>
          <p:nvPr>
            <p:ph type="body" sz="quarter" idx="24" hasCustomPrompt="1"/>
          </p:nvPr>
        </p:nvSpPr>
        <p:spPr>
          <a:xfrm>
            <a:off x="6429375" y="3876676"/>
            <a:ext cx="2333625" cy="485774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65" name="Текст 57"/>
          <p:cNvSpPr>
            <a:spLocks noGrp="1"/>
          </p:cNvSpPr>
          <p:nvPr>
            <p:ph type="body" sz="quarter" idx="25" hasCustomPrompt="1"/>
          </p:nvPr>
        </p:nvSpPr>
        <p:spPr>
          <a:xfrm>
            <a:off x="6429375" y="4362450"/>
            <a:ext cx="234315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66" name="Текст 4"/>
          <p:cNvSpPr>
            <a:spLocks noGrp="1"/>
          </p:cNvSpPr>
          <p:nvPr>
            <p:ph type="body" sz="quarter" idx="26" hasCustomPrompt="1"/>
          </p:nvPr>
        </p:nvSpPr>
        <p:spPr>
          <a:xfrm>
            <a:off x="9096375" y="3533775"/>
            <a:ext cx="2333625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67" name="Текст 4"/>
          <p:cNvSpPr>
            <a:spLocks noGrp="1"/>
          </p:cNvSpPr>
          <p:nvPr>
            <p:ph type="body" sz="quarter" idx="27" hasCustomPrompt="1"/>
          </p:nvPr>
        </p:nvSpPr>
        <p:spPr>
          <a:xfrm>
            <a:off x="9096375" y="3876676"/>
            <a:ext cx="2333625" cy="485774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68" name="Текст 57"/>
          <p:cNvSpPr>
            <a:spLocks noGrp="1"/>
          </p:cNvSpPr>
          <p:nvPr>
            <p:ph type="body" sz="quarter" idx="28" hasCustomPrompt="1"/>
          </p:nvPr>
        </p:nvSpPr>
        <p:spPr>
          <a:xfrm>
            <a:off x="9096375" y="4362450"/>
            <a:ext cx="234315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4" name="Рисунок 2"/>
          <p:cNvSpPr>
            <a:spLocks noGrp="1"/>
          </p:cNvSpPr>
          <p:nvPr>
            <p:ph type="pic" sz="quarter" idx="29" hasCustomPrompt="1"/>
          </p:nvPr>
        </p:nvSpPr>
        <p:spPr>
          <a:xfrm>
            <a:off x="3924300" y="142875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25" name="Рисунок 2"/>
          <p:cNvSpPr>
            <a:spLocks noGrp="1"/>
          </p:cNvSpPr>
          <p:nvPr>
            <p:ph type="pic" sz="quarter" idx="30" hasCustomPrompt="1"/>
          </p:nvPr>
        </p:nvSpPr>
        <p:spPr>
          <a:xfrm>
            <a:off x="6562725" y="142875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26" name="Рисунок 2"/>
          <p:cNvSpPr>
            <a:spLocks noGrp="1"/>
          </p:cNvSpPr>
          <p:nvPr>
            <p:ph type="pic" sz="quarter" idx="31" hasCustomPrompt="1"/>
          </p:nvPr>
        </p:nvSpPr>
        <p:spPr>
          <a:xfrm>
            <a:off x="9286875" y="142875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27494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анда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795338" y="554052"/>
            <a:ext cx="10906125" cy="2050991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2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34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1055440" y="638174"/>
            <a:ext cx="10365036" cy="676275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63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1047750" y="3533775"/>
            <a:ext cx="2845884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64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1047750" y="3876675"/>
            <a:ext cx="2845884" cy="49529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65" name="Текст 57"/>
          <p:cNvSpPr>
            <a:spLocks noGrp="1"/>
          </p:cNvSpPr>
          <p:nvPr>
            <p:ph type="body" sz="quarter" idx="19" hasCustomPrompt="1"/>
          </p:nvPr>
        </p:nvSpPr>
        <p:spPr>
          <a:xfrm>
            <a:off x="1047750" y="4362450"/>
            <a:ext cx="285750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6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4772025" y="3533775"/>
            <a:ext cx="2845884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67" name="Текст 4"/>
          <p:cNvSpPr>
            <a:spLocks noGrp="1"/>
          </p:cNvSpPr>
          <p:nvPr>
            <p:ph type="body" sz="quarter" idx="21" hasCustomPrompt="1"/>
          </p:nvPr>
        </p:nvSpPr>
        <p:spPr>
          <a:xfrm>
            <a:off x="4772025" y="3876675"/>
            <a:ext cx="2845884" cy="49529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68" name="Текст 57"/>
          <p:cNvSpPr>
            <a:spLocks noGrp="1"/>
          </p:cNvSpPr>
          <p:nvPr>
            <p:ph type="body" sz="quarter" idx="22" hasCustomPrompt="1"/>
          </p:nvPr>
        </p:nvSpPr>
        <p:spPr>
          <a:xfrm>
            <a:off x="4772025" y="4362450"/>
            <a:ext cx="285750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69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8591550" y="3533775"/>
            <a:ext cx="2845884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70" name="Текст 4"/>
          <p:cNvSpPr>
            <a:spLocks noGrp="1"/>
          </p:cNvSpPr>
          <p:nvPr>
            <p:ph type="body" sz="quarter" idx="24" hasCustomPrompt="1"/>
          </p:nvPr>
        </p:nvSpPr>
        <p:spPr>
          <a:xfrm>
            <a:off x="8591550" y="3876675"/>
            <a:ext cx="2845884" cy="49529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71" name="Текст 57"/>
          <p:cNvSpPr>
            <a:spLocks noGrp="1"/>
          </p:cNvSpPr>
          <p:nvPr>
            <p:ph type="body" sz="quarter" idx="25" hasCustomPrompt="1"/>
          </p:nvPr>
        </p:nvSpPr>
        <p:spPr>
          <a:xfrm>
            <a:off x="8591550" y="4362450"/>
            <a:ext cx="285750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9" name="Рисунок 2"/>
          <p:cNvSpPr>
            <a:spLocks noGrp="1"/>
          </p:cNvSpPr>
          <p:nvPr>
            <p:ph type="pic" sz="quarter" idx="31" hasCustomPrompt="1"/>
          </p:nvPr>
        </p:nvSpPr>
        <p:spPr>
          <a:xfrm>
            <a:off x="1514475" y="144780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20" name="Рисунок 2"/>
          <p:cNvSpPr>
            <a:spLocks noGrp="1"/>
          </p:cNvSpPr>
          <p:nvPr>
            <p:ph type="pic" sz="quarter" idx="32" hasCustomPrompt="1"/>
          </p:nvPr>
        </p:nvSpPr>
        <p:spPr>
          <a:xfrm>
            <a:off x="5257800" y="144780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21" name="Рисунок 2"/>
          <p:cNvSpPr>
            <a:spLocks noGrp="1"/>
          </p:cNvSpPr>
          <p:nvPr>
            <p:ph type="pic" sz="quarter" idx="33" hasCustomPrompt="1"/>
          </p:nvPr>
        </p:nvSpPr>
        <p:spPr>
          <a:xfrm>
            <a:off x="9039225" y="144780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749508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анд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795338" y="554052"/>
            <a:ext cx="10906125" cy="2050991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2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34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1055440" y="638174"/>
            <a:ext cx="10365036" cy="676275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42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2085975" y="3533775"/>
            <a:ext cx="2845884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43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2085975" y="3876675"/>
            <a:ext cx="2845884" cy="49529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44" name="Текст 57"/>
          <p:cNvSpPr>
            <a:spLocks noGrp="1"/>
          </p:cNvSpPr>
          <p:nvPr>
            <p:ph type="body" sz="quarter" idx="19" hasCustomPrompt="1"/>
          </p:nvPr>
        </p:nvSpPr>
        <p:spPr>
          <a:xfrm>
            <a:off x="2085975" y="4362450"/>
            <a:ext cx="285750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8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7572375" y="3533775"/>
            <a:ext cx="2845884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49" name="Текст 4"/>
          <p:cNvSpPr>
            <a:spLocks noGrp="1"/>
          </p:cNvSpPr>
          <p:nvPr>
            <p:ph type="body" sz="quarter" idx="21" hasCustomPrompt="1"/>
          </p:nvPr>
        </p:nvSpPr>
        <p:spPr>
          <a:xfrm>
            <a:off x="7572375" y="3876675"/>
            <a:ext cx="2845884" cy="49529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50" name="Текст 57"/>
          <p:cNvSpPr>
            <a:spLocks noGrp="1"/>
          </p:cNvSpPr>
          <p:nvPr>
            <p:ph type="body" sz="quarter" idx="22" hasCustomPrompt="1"/>
          </p:nvPr>
        </p:nvSpPr>
        <p:spPr>
          <a:xfrm>
            <a:off x="7572375" y="4362450"/>
            <a:ext cx="285750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5" name="Рисунок 2"/>
          <p:cNvSpPr>
            <a:spLocks noGrp="1"/>
          </p:cNvSpPr>
          <p:nvPr>
            <p:ph type="pic" sz="quarter" idx="31" hasCustomPrompt="1"/>
          </p:nvPr>
        </p:nvSpPr>
        <p:spPr>
          <a:xfrm>
            <a:off x="8020050" y="142875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16" name="Рисунок 2"/>
          <p:cNvSpPr>
            <a:spLocks noGrp="1"/>
          </p:cNvSpPr>
          <p:nvPr>
            <p:ph type="pic" sz="quarter" idx="32" hasCustomPrompt="1"/>
          </p:nvPr>
        </p:nvSpPr>
        <p:spPr>
          <a:xfrm>
            <a:off x="2581275" y="142875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803596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ий слайд з логотипом та пі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9207121" y="4324351"/>
            <a:ext cx="1579870" cy="69749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cxnSp>
        <p:nvCxnSpPr>
          <p:cNvPr id="10" name="Google Shape;20;p21"/>
          <p:cNvCxnSpPr/>
          <p:nvPr userDrawn="1"/>
        </p:nvCxnSpPr>
        <p:spPr>
          <a:xfrm>
            <a:off x="476250" y="2809875"/>
            <a:ext cx="11249025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" name="Прямая соединительная линия 12"/>
          <p:cNvCxnSpPr/>
          <p:nvPr userDrawn="1"/>
        </p:nvCxnSpPr>
        <p:spPr>
          <a:xfrm>
            <a:off x="8105775" y="2990850"/>
            <a:ext cx="0" cy="3562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Текст 16"/>
          <p:cNvSpPr>
            <a:spLocks noGrp="1"/>
          </p:cNvSpPr>
          <p:nvPr>
            <p:ph type="body" sz="quarter" idx="13" hasCustomPrompt="1"/>
          </p:nvPr>
        </p:nvSpPr>
        <p:spPr>
          <a:xfrm>
            <a:off x="476250" y="1219200"/>
            <a:ext cx="11258550" cy="130492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18" name="Текст 16"/>
          <p:cNvSpPr>
            <a:spLocks noGrp="1"/>
          </p:cNvSpPr>
          <p:nvPr>
            <p:ph type="body" sz="quarter" idx="14" hasCustomPrompt="1"/>
          </p:nvPr>
        </p:nvSpPr>
        <p:spPr>
          <a:xfrm>
            <a:off x="476250" y="3000375"/>
            <a:ext cx="7353300" cy="3238500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63500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ий слайд з логотипом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9207121" y="4324351"/>
            <a:ext cx="1579870" cy="69749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cxnSp>
        <p:nvCxnSpPr>
          <p:cNvPr id="10" name="Google Shape;20;p21"/>
          <p:cNvCxnSpPr/>
          <p:nvPr userDrawn="1"/>
        </p:nvCxnSpPr>
        <p:spPr>
          <a:xfrm>
            <a:off x="476250" y="2809875"/>
            <a:ext cx="11249025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" name="Прямая соединительная линия 12"/>
          <p:cNvCxnSpPr/>
          <p:nvPr userDrawn="1"/>
        </p:nvCxnSpPr>
        <p:spPr>
          <a:xfrm>
            <a:off x="8105775" y="2990850"/>
            <a:ext cx="0" cy="3562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Текст 16"/>
          <p:cNvSpPr>
            <a:spLocks noGrp="1"/>
          </p:cNvSpPr>
          <p:nvPr>
            <p:ph type="body" sz="quarter" idx="13" hasCustomPrompt="1"/>
          </p:nvPr>
        </p:nvSpPr>
        <p:spPr>
          <a:xfrm>
            <a:off x="476250" y="1219200"/>
            <a:ext cx="11258550" cy="1304925"/>
          </a:xfrm>
        </p:spPr>
        <p:txBody>
          <a:bodyPr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8" name="Текст 16"/>
          <p:cNvSpPr>
            <a:spLocks noGrp="1"/>
          </p:cNvSpPr>
          <p:nvPr>
            <p:ph type="body" sz="quarter" idx="14" hasCustomPrompt="1"/>
          </p:nvPr>
        </p:nvSpPr>
        <p:spPr>
          <a:xfrm>
            <a:off x="476250" y="3000375"/>
            <a:ext cx="7353300" cy="3238500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71533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ліва текст справа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4383993" y="1179320"/>
            <a:ext cx="7340838" cy="49651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477838" y="1179321"/>
            <a:ext cx="3578225" cy="1994066"/>
          </a:xfrm>
        </p:spPr>
        <p:txBody>
          <a:bodyPr anchor="b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477838" y="3551263"/>
            <a:ext cx="3578225" cy="259394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5" hasCustomPrompt="1"/>
          </p:nvPr>
        </p:nvSpPr>
        <p:spPr>
          <a:xfrm>
            <a:off x="4514850" y="1295400"/>
            <a:ext cx="7038975" cy="46958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ru-RU" dirty="0"/>
              <a:t>Вставка</a:t>
            </a:r>
          </a:p>
        </p:txBody>
      </p:sp>
      <p:cxnSp>
        <p:nvCxnSpPr>
          <p:cNvPr id="5" name="Прямая соединительная линия 4"/>
          <p:cNvCxnSpPr/>
          <p:nvPr userDrawn="1"/>
        </p:nvCxnSpPr>
        <p:spPr>
          <a:xfrm>
            <a:off x="4210050" y="1179320"/>
            <a:ext cx="0" cy="49651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 userDrawn="1"/>
        </p:nvCxnSpPr>
        <p:spPr>
          <a:xfrm flipH="1">
            <a:off x="477838" y="3362325"/>
            <a:ext cx="3578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91591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рти, інфографі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4383993" y="1179320"/>
            <a:ext cx="7340838" cy="49651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477838" y="1203159"/>
            <a:ext cx="3578225" cy="38597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5" hasCustomPrompt="1"/>
          </p:nvPr>
        </p:nvSpPr>
        <p:spPr>
          <a:xfrm>
            <a:off x="4514850" y="1295400"/>
            <a:ext cx="7038975" cy="46958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ru-RU" dirty="0"/>
              <a:t>Вставка</a:t>
            </a:r>
          </a:p>
        </p:txBody>
      </p:sp>
      <p:cxnSp>
        <p:nvCxnSpPr>
          <p:cNvPr id="5" name="Прямая соединительная линия 4"/>
          <p:cNvCxnSpPr/>
          <p:nvPr userDrawn="1"/>
        </p:nvCxnSpPr>
        <p:spPr>
          <a:xfrm>
            <a:off x="4210050" y="1179320"/>
            <a:ext cx="0" cy="49651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1020278" y="5399773"/>
            <a:ext cx="3026159" cy="731520"/>
          </a:xfrm>
        </p:spPr>
        <p:txBody>
          <a:bodyPr anchor="b"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uk-UA" dirty="0"/>
              <a:t>Умовні позначення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720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Анонс з фото (синій фон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Рисунок 4"/>
          <p:cNvSpPr>
            <a:spLocks noGrp="1"/>
          </p:cNvSpPr>
          <p:nvPr>
            <p:ph type="pic" sz="quarter" idx="24" hasCustomPrompt="1"/>
          </p:nvPr>
        </p:nvSpPr>
        <p:spPr>
          <a:xfrm>
            <a:off x="0" y="304801"/>
            <a:ext cx="8096250" cy="62484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cxnSp>
        <p:nvCxnSpPr>
          <p:cNvPr id="11" name="Straight Connector 6"/>
          <p:cNvCxnSpPr/>
          <p:nvPr userDrawn="1"/>
        </p:nvCxnSpPr>
        <p:spPr>
          <a:xfrm>
            <a:off x="8530204" y="5599496"/>
            <a:ext cx="330664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8499107" y="317635"/>
            <a:ext cx="3368842" cy="4783754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21" hasCustomPrompt="1"/>
          </p:nvPr>
        </p:nvSpPr>
        <p:spPr>
          <a:xfrm>
            <a:off x="625642" y="1414914"/>
            <a:ext cx="6737684" cy="2877954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22" hasCustomPrompt="1"/>
          </p:nvPr>
        </p:nvSpPr>
        <p:spPr>
          <a:xfrm>
            <a:off x="625642" y="4562374"/>
            <a:ext cx="6737684" cy="462013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uk-UA" dirty="0"/>
              <a:t>Дата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625642" y="5139890"/>
            <a:ext cx="6737684" cy="462013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uk-UA" dirty="0"/>
              <a:t>Адреса/посилання</a:t>
            </a:r>
            <a:endParaRPr lang="ru-RU" dirty="0"/>
          </a:p>
        </p:txBody>
      </p:sp>
      <p:pic>
        <p:nvPicPr>
          <p:cNvPr id="13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2769" y="5939161"/>
            <a:ext cx="913517" cy="403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2953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колонки об'єкт і текст з пі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6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477838" y="3871938"/>
            <a:ext cx="5516562" cy="960987"/>
          </a:xfrm>
        </p:spPr>
        <p:txBody>
          <a:bodyPr anchor="b"/>
          <a:lstStyle>
            <a:lvl1pPr marL="0" indent="0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477838" y="5012267"/>
            <a:ext cx="5516562" cy="113294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6208269" y="3871938"/>
            <a:ext cx="5516562" cy="960987"/>
          </a:xfrm>
        </p:spPr>
        <p:txBody>
          <a:bodyPr anchor="b"/>
          <a:lstStyle>
            <a:lvl1pPr marL="0" indent="0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208269" y="5012267"/>
            <a:ext cx="5516562" cy="113294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cxnSp>
        <p:nvCxnSpPr>
          <p:cNvPr id="4" name="Прямая соединительная линия 3"/>
          <p:cNvCxnSpPr/>
          <p:nvPr userDrawn="1"/>
        </p:nvCxnSpPr>
        <p:spPr>
          <a:xfrm>
            <a:off x="6096000" y="1212250"/>
            <a:ext cx="0" cy="4932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 userDrawn="1"/>
        </p:nvSpPr>
        <p:spPr>
          <a:xfrm>
            <a:off x="477839" y="1274819"/>
            <a:ext cx="5399881" cy="302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>
            <a:off x="6314282" y="1274819"/>
            <a:ext cx="5410550" cy="302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 userDrawn="1"/>
        </p:nvSpPr>
        <p:spPr>
          <a:xfrm>
            <a:off x="477840" y="1582929"/>
            <a:ext cx="5399880" cy="2100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 userDrawn="1"/>
        </p:nvSpPr>
        <p:spPr>
          <a:xfrm>
            <a:off x="6314281" y="1582929"/>
            <a:ext cx="5410550" cy="2100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Текст 10"/>
          <p:cNvSpPr>
            <a:spLocks noGrp="1"/>
          </p:cNvSpPr>
          <p:nvPr>
            <p:ph type="body" sz="quarter" idx="18" hasCustomPrompt="1"/>
          </p:nvPr>
        </p:nvSpPr>
        <p:spPr>
          <a:xfrm>
            <a:off x="719139" y="1288450"/>
            <a:ext cx="4995862" cy="279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30" name="Текст 10"/>
          <p:cNvSpPr>
            <a:spLocks noGrp="1"/>
          </p:cNvSpPr>
          <p:nvPr>
            <p:ph type="body" sz="quarter" idx="20" hasCustomPrompt="1"/>
          </p:nvPr>
        </p:nvSpPr>
        <p:spPr>
          <a:xfrm>
            <a:off x="6524625" y="1288450"/>
            <a:ext cx="4964642" cy="279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31" name="Объект 24"/>
          <p:cNvSpPr>
            <a:spLocks noGrp="1"/>
          </p:cNvSpPr>
          <p:nvPr>
            <p:ph sz="quarter" idx="21" hasCustomPrompt="1"/>
          </p:nvPr>
        </p:nvSpPr>
        <p:spPr>
          <a:xfrm>
            <a:off x="719138" y="1668463"/>
            <a:ext cx="4995862" cy="19113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    </a:t>
            </a:r>
            <a:endParaRPr lang="ru-RU" dirty="0"/>
          </a:p>
        </p:txBody>
      </p:sp>
      <p:sp>
        <p:nvSpPr>
          <p:cNvPr id="32" name="Объект 24"/>
          <p:cNvSpPr>
            <a:spLocks noGrp="1"/>
          </p:cNvSpPr>
          <p:nvPr>
            <p:ph sz="quarter" idx="22" hasCustomPrompt="1"/>
          </p:nvPr>
        </p:nvSpPr>
        <p:spPr>
          <a:xfrm>
            <a:off x="6524624" y="1668463"/>
            <a:ext cx="4981925" cy="19113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52973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колонки об'єкт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 userDrawn="1"/>
        </p:nvSpPr>
        <p:spPr>
          <a:xfrm>
            <a:off x="477839" y="1274819"/>
            <a:ext cx="5399881" cy="302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 userDrawn="1"/>
        </p:nvSpPr>
        <p:spPr>
          <a:xfrm>
            <a:off x="6314282" y="1274819"/>
            <a:ext cx="5410550" cy="302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477840" y="1582929"/>
            <a:ext cx="5399880" cy="2100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477838" y="3871938"/>
            <a:ext cx="5399882" cy="227327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6314281" y="1582929"/>
            <a:ext cx="5410550" cy="2100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314281" y="3871938"/>
            <a:ext cx="5410550" cy="227327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8" name="Текст 10"/>
          <p:cNvSpPr>
            <a:spLocks noGrp="1"/>
          </p:cNvSpPr>
          <p:nvPr>
            <p:ph type="body" sz="quarter" idx="18" hasCustomPrompt="1"/>
          </p:nvPr>
        </p:nvSpPr>
        <p:spPr>
          <a:xfrm>
            <a:off x="719139" y="1288450"/>
            <a:ext cx="4995862" cy="279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20" name="Текст 10"/>
          <p:cNvSpPr>
            <a:spLocks noGrp="1"/>
          </p:cNvSpPr>
          <p:nvPr>
            <p:ph type="body" sz="quarter" idx="20" hasCustomPrompt="1"/>
          </p:nvPr>
        </p:nvSpPr>
        <p:spPr>
          <a:xfrm>
            <a:off x="6524625" y="1288450"/>
            <a:ext cx="4964642" cy="279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26" name="Объект 24"/>
          <p:cNvSpPr>
            <a:spLocks noGrp="1"/>
          </p:cNvSpPr>
          <p:nvPr>
            <p:ph sz="quarter" idx="21" hasCustomPrompt="1"/>
          </p:nvPr>
        </p:nvSpPr>
        <p:spPr>
          <a:xfrm>
            <a:off x="719138" y="1668463"/>
            <a:ext cx="4995862" cy="19113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    </a:t>
            </a:r>
            <a:endParaRPr lang="ru-RU" dirty="0"/>
          </a:p>
        </p:txBody>
      </p:sp>
      <p:sp>
        <p:nvSpPr>
          <p:cNvPr id="27" name="Объект 24"/>
          <p:cNvSpPr>
            <a:spLocks noGrp="1"/>
          </p:cNvSpPr>
          <p:nvPr>
            <p:ph sz="quarter" idx="22" hasCustomPrompt="1"/>
          </p:nvPr>
        </p:nvSpPr>
        <p:spPr>
          <a:xfrm>
            <a:off x="6524624" y="1668463"/>
            <a:ext cx="4981925" cy="19113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    </a:t>
            </a:r>
            <a:endParaRPr lang="ru-RU" dirty="0"/>
          </a:p>
        </p:txBody>
      </p:sp>
      <p:cxnSp>
        <p:nvCxnSpPr>
          <p:cNvPr id="28" name="Прямая соединительная линия 27"/>
          <p:cNvCxnSpPr/>
          <p:nvPr userDrawn="1"/>
        </p:nvCxnSpPr>
        <p:spPr>
          <a:xfrm>
            <a:off x="6096000" y="1212250"/>
            <a:ext cx="0" cy="4932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75528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об'є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 userDrawn="1"/>
        </p:nvSpPr>
        <p:spPr>
          <a:xfrm>
            <a:off x="477839" y="1274819"/>
            <a:ext cx="5399881" cy="302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 userDrawn="1"/>
        </p:nvSpPr>
        <p:spPr>
          <a:xfrm>
            <a:off x="6314282" y="1274819"/>
            <a:ext cx="5410550" cy="302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477840" y="1582929"/>
            <a:ext cx="5399880" cy="2100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6314281" y="1582929"/>
            <a:ext cx="5410550" cy="2100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Текст 10"/>
          <p:cNvSpPr>
            <a:spLocks noGrp="1"/>
          </p:cNvSpPr>
          <p:nvPr>
            <p:ph type="body" sz="quarter" idx="18" hasCustomPrompt="1"/>
          </p:nvPr>
        </p:nvSpPr>
        <p:spPr>
          <a:xfrm>
            <a:off x="719139" y="1288450"/>
            <a:ext cx="4995862" cy="279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20" name="Текст 10"/>
          <p:cNvSpPr>
            <a:spLocks noGrp="1"/>
          </p:cNvSpPr>
          <p:nvPr>
            <p:ph type="body" sz="quarter" idx="20" hasCustomPrompt="1"/>
          </p:nvPr>
        </p:nvSpPr>
        <p:spPr>
          <a:xfrm>
            <a:off x="6524625" y="1288450"/>
            <a:ext cx="4964642" cy="279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26" name="Объект 24"/>
          <p:cNvSpPr>
            <a:spLocks noGrp="1"/>
          </p:cNvSpPr>
          <p:nvPr>
            <p:ph sz="quarter" idx="21" hasCustomPrompt="1"/>
          </p:nvPr>
        </p:nvSpPr>
        <p:spPr>
          <a:xfrm>
            <a:off x="719138" y="1668463"/>
            <a:ext cx="4995862" cy="19113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    </a:t>
            </a:r>
            <a:endParaRPr lang="ru-RU" dirty="0"/>
          </a:p>
        </p:txBody>
      </p:sp>
      <p:sp>
        <p:nvSpPr>
          <p:cNvPr id="27" name="Объект 24"/>
          <p:cNvSpPr>
            <a:spLocks noGrp="1"/>
          </p:cNvSpPr>
          <p:nvPr>
            <p:ph sz="quarter" idx="22" hasCustomPrompt="1"/>
          </p:nvPr>
        </p:nvSpPr>
        <p:spPr>
          <a:xfrm>
            <a:off x="6524624" y="1668463"/>
            <a:ext cx="4981925" cy="19113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    </a:t>
            </a:r>
            <a:endParaRPr lang="ru-RU" dirty="0"/>
          </a:p>
        </p:txBody>
      </p:sp>
      <p:cxnSp>
        <p:nvCxnSpPr>
          <p:cNvPr id="28" name="Прямая соединительная линия 27"/>
          <p:cNvCxnSpPr/>
          <p:nvPr userDrawn="1"/>
        </p:nvCxnSpPr>
        <p:spPr>
          <a:xfrm>
            <a:off x="6096000" y="1212250"/>
            <a:ext cx="0" cy="4932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 userDrawn="1"/>
        </p:nvSpPr>
        <p:spPr>
          <a:xfrm>
            <a:off x="477839" y="3808469"/>
            <a:ext cx="5399881" cy="302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 userDrawn="1"/>
        </p:nvSpPr>
        <p:spPr>
          <a:xfrm>
            <a:off x="6314282" y="3808469"/>
            <a:ext cx="5410550" cy="302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 userDrawn="1"/>
        </p:nvSpPr>
        <p:spPr>
          <a:xfrm>
            <a:off x="477840" y="4116579"/>
            <a:ext cx="5399880" cy="2100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6314281" y="4116579"/>
            <a:ext cx="5410550" cy="2100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Текст 10"/>
          <p:cNvSpPr>
            <a:spLocks noGrp="1"/>
          </p:cNvSpPr>
          <p:nvPr>
            <p:ph type="body" sz="quarter" idx="23" hasCustomPrompt="1"/>
          </p:nvPr>
        </p:nvSpPr>
        <p:spPr>
          <a:xfrm>
            <a:off x="719139" y="3822100"/>
            <a:ext cx="4995862" cy="279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30" name="Текст 10"/>
          <p:cNvSpPr>
            <a:spLocks noGrp="1"/>
          </p:cNvSpPr>
          <p:nvPr>
            <p:ph type="body" sz="quarter" idx="24" hasCustomPrompt="1"/>
          </p:nvPr>
        </p:nvSpPr>
        <p:spPr>
          <a:xfrm>
            <a:off x="6524625" y="3822100"/>
            <a:ext cx="4964642" cy="279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31" name="Объект 24"/>
          <p:cNvSpPr>
            <a:spLocks noGrp="1"/>
          </p:cNvSpPr>
          <p:nvPr>
            <p:ph sz="quarter" idx="25" hasCustomPrompt="1"/>
          </p:nvPr>
        </p:nvSpPr>
        <p:spPr>
          <a:xfrm>
            <a:off x="719138" y="4202113"/>
            <a:ext cx="4995862" cy="19113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    </a:t>
            </a:r>
            <a:endParaRPr lang="ru-RU" dirty="0"/>
          </a:p>
        </p:txBody>
      </p:sp>
      <p:sp>
        <p:nvSpPr>
          <p:cNvPr id="32" name="Объект 24"/>
          <p:cNvSpPr>
            <a:spLocks noGrp="1"/>
          </p:cNvSpPr>
          <p:nvPr>
            <p:ph sz="quarter" idx="26" hasCustomPrompt="1"/>
          </p:nvPr>
        </p:nvSpPr>
        <p:spPr>
          <a:xfrm>
            <a:off x="6524624" y="4202113"/>
            <a:ext cx="4981925" cy="19113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7476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0" name="Текст 10"/>
          <p:cNvSpPr>
            <a:spLocks noGrp="1"/>
          </p:cNvSpPr>
          <p:nvPr>
            <p:ph type="body" sz="quarter" idx="15" hasCustomPrompt="1"/>
          </p:nvPr>
        </p:nvSpPr>
        <p:spPr>
          <a:xfrm>
            <a:off x="719138" y="1270000"/>
            <a:ext cx="10804525" cy="279400"/>
          </a:xfrm>
        </p:spPr>
        <p:txBody>
          <a:bodyPr>
            <a:noAutofit/>
          </a:bodyPr>
          <a:lstStyle>
            <a:lvl1pPr marL="0" indent="0">
              <a:buNone/>
              <a:defRPr sz="18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11" name="Текст 18"/>
          <p:cNvSpPr>
            <a:spLocks noGrp="1"/>
          </p:cNvSpPr>
          <p:nvPr>
            <p:ph type="body" sz="quarter" idx="16" hasCustomPrompt="1"/>
          </p:nvPr>
        </p:nvSpPr>
        <p:spPr>
          <a:xfrm>
            <a:off x="719138" y="5673725"/>
            <a:ext cx="10804525" cy="27781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 err="1"/>
              <a:t>Виноска</a:t>
            </a:r>
            <a:endParaRPr lang="ru-RU" dirty="0"/>
          </a:p>
        </p:txBody>
      </p:sp>
      <p:sp>
        <p:nvSpPr>
          <p:cNvPr id="12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719138" y="1752600"/>
            <a:ext cx="10804525" cy="381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20565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7">
            <a:extLst>
              <a:ext uri="{FF2B5EF4-FFF2-40B4-BE49-F238E27FC236}">
                <a16:creationId xmlns:a16="http://schemas.microsoft.com/office/drawing/2014/main" id="{B0352E5F-9EAB-46B5-A346-11517298AB00}"/>
              </a:ext>
            </a:extLst>
          </p:cNvPr>
          <p:cNvSpPr/>
          <p:nvPr userDrawn="1"/>
        </p:nvSpPr>
        <p:spPr>
          <a:xfrm>
            <a:off x="0" y="3689162"/>
            <a:ext cx="12192000" cy="3168837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478565" y="1312485"/>
            <a:ext cx="11246266" cy="2140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6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759" y="6452266"/>
            <a:ext cx="636073" cy="280818"/>
          </a:xfrm>
          <a:prstGeom prst="rect">
            <a:avLst/>
          </a:prstGeom>
        </p:spPr>
      </p:pic>
      <p:sp>
        <p:nvSpPr>
          <p:cNvPr id="2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05290DB-82DF-42ED-A562-63B33C35C718}"/>
              </a:ext>
            </a:extLst>
          </p:cNvPr>
          <p:cNvSpPr txBox="1"/>
          <p:nvPr userDrawn="1"/>
        </p:nvSpPr>
        <p:spPr>
          <a:xfrm>
            <a:off x="931547" y="4187222"/>
            <a:ext cx="1873798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uk-UA" altLang="ko-KR" sz="2000" dirty="0">
                <a:solidFill>
                  <a:schemeClr val="bg1"/>
                </a:solidFill>
              </a:rPr>
              <a:t>Заголовок</a:t>
            </a:r>
            <a:endParaRPr lang="en-US" altLang="ko-KR" sz="2000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05290DB-82DF-42ED-A562-63B33C35C718}"/>
              </a:ext>
            </a:extLst>
          </p:cNvPr>
          <p:cNvSpPr txBox="1"/>
          <p:nvPr userDrawn="1"/>
        </p:nvSpPr>
        <p:spPr>
          <a:xfrm>
            <a:off x="931547" y="4616901"/>
            <a:ext cx="1873798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uk-UA" altLang="ko-KR" sz="1400" dirty="0">
                <a:solidFill>
                  <a:schemeClr val="bg1"/>
                </a:solidFill>
              </a:rPr>
              <a:t>Текст</a:t>
            </a:r>
            <a:endParaRPr lang="en-US" altLang="ko-KR" sz="1400" dirty="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05290DB-82DF-42ED-A562-63B33C35C718}"/>
              </a:ext>
            </a:extLst>
          </p:cNvPr>
          <p:cNvSpPr txBox="1"/>
          <p:nvPr userDrawn="1"/>
        </p:nvSpPr>
        <p:spPr>
          <a:xfrm>
            <a:off x="3754646" y="4187222"/>
            <a:ext cx="1873798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uk-UA" altLang="ko-KR" sz="2000" dirty="0">
                <a:solidFill>
                  <a:schemeClr val="bg1"/>
                </a:solidFill>
              </a:rPr>
              <a:t>Заголовок</a:t>
            </a:r>
            <a:endParaRPr lang="en-US" altLang="ko-KR" sz="2000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05290DB-82DF-42ED-A562-63B33C35C718}"/>
              </a:ext>
            </a:extLst>
          </p:cNvPr>
          <p:cNvSpPr txBox="1"/>
          <p:nvPr userDrawn="1"/>
        </p:nvSpPr>
        <p:spPr>
          <a:xfrm>
            <a:off x="3754646" y="4616901"/>
            <a:ext cx="1873798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uk-UA" altLang="ko-KR" sz="1400" dirty="0">
                <a:solidFill>
                  <a:schemeClr val="bg1"/>
                </a:solidFill>
              </a:rPr>
              <a:t>Текст</a:t>
            </a:r>
            <a:endParaRPr lang="en-US" altLang="ko-KR" sz="1400" dirty="0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05290DB-82DF-42ED-A562-63B33C35C718}"/>
              </a:ext>
            </a:extLst>
          </p:cNvPr>
          <p:cNvSpPr txBox="1"/>
          <p:nvPr userDrawn="1"/>
        </p:nvSpPr>
        <p:spPr>
          <a:xfrm>
            <a:off x="6613256" y="4187222"/>
            <a:ext cx="1873798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uk-UA" altLang="ko-KR" sz="2000" dirty="0">
                <a:solidFill>
                  <a:schemeClr val="bg1"/>
                </a:solidFill>
              </a:rPr>
              <a:t>Заголовок</a:t>
            </a:r>
            <a:endParaRPr lang="en-US" altLang="ko-KR" sz="2000" dirty="0">
              <a:solidFill>
                <a:schemeClr val="bg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05290DB-82DF-42ED-A562-63B33C35C718}"/>
              </a:ext>
            </a:extLst>
          </p:cNvPr>
          <p:cNvSpPr txBox="1"/>
          <p:nvPr userDrawn="1"/>
        </p:nvSpPr>
        <p:spPr>
          <a:xfrm>
            <a:off x="6613256" y="4616901"/>
            <a:ext cx="1873798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uk-UA" altLang="ko-KR" sz="1400" dirty="0">
                <a:solidFill>
                  <a:schemeClr val="bg1"/>
                </a:solidFill>
              </a:rPr>
              <a:t>Текст</a:t>
            </a:r>
            <a:endParaRPr lang="en-US" altLang="ko-KR" sz="1400" dirty="0">
              <a:solidFill>
                <a:schemeClr val="bg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05290DB-82DF-42ED-A562-63B33C35C718}"/>
              </a:ext>
            </a:extLst>
          </p:cNvPr>
          <p:cNvSpPr txBox="1"/>
          <p:nvPr userDrawn="1"/>
        </p:nvSpPr>
        <p:spPr>
          <a:xfrm>
            <a:off x="9436355" y="4187222"/>
            <a:ext cx="1873798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uk-UA" altLang="ko-KR" sz="2000" dirty="0">
                <a:solidFill>
                  <a:schemeClr val="bg1"/>
                </a:solidFill>
              </a:rPr>
              <a:t>Заголовок</a:t>
            </a:r>
            <a:endParaRPr lang="en-US" altLang="ko-KR" sz="2000" dirty="0">
              <a:solidFill>
                <a:schemeClr val="bg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05290DB-82DF-42ED-A562-63B33C35C718}"/>
              </a:ext>
            </a:extLst>
          </p:cNvPr>
          <p:cNvSpPr txBox="1"/>
          <p:nvPr userDrawn="1"/>
        </p:nvSpPr>
        <p:spPr>
          <a:xfrm>
            <a:off x="9436355" y="4616901"/>
            <a:ext cx="1873798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uk-UA" altLang="ko-KR" sz="1400" dirty="0">
                <a:solidFill>
                  <a:schemeClr val="bg1"/>
                </a:solidFill>
              </a:rPr>
              <a:t>Текст</a:t>
            </a:r>
            <a:endParaRPr lang="en-US" altLang="ko-KR" sz="1400" dirty="0">
              <a:solidFill>
                <a:schemeClr val="bg1"/>
              </a:solidFill>
            </a:endParaRPr>
          </a:p>
        </p:txBody>
      </p:sp>
      <p:sp>
        <p:nvSpPr>
          <p:cNvPr id="41" name="Объект 40"/>
          <p:cNvSpPr>
            <a:spLocks noGrp="1"/>
          </p:cNvSpPr>
          <p:nvPr>
            <p:ph sz="quarter" idx="13" hasCustomPrompt="1"/>
          </p:nvPr>
        </p:nvSpPr>
        <p:spPr>
          <a:xfrm>
            <a:off x="576263" y="1428750"/>
            <a:ext cx="11053762" cy="190976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902010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2032337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Анонс з фото (білий фон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Рисунок 4"/>
          <p:cNvSpPr>
            <a:spLocks noGrp="1"/>
          </p:cNvSpPr>
          <p:nvPr>
            <p:ph type="pic" sz="quarter" idx="24" hasCustomPrompt="1"/>
          </p:nvPr>
        </p:nvSpPr>
        <p:spPr>
          <a:xfrm>
            <a:off x="0" y="304801"/>
            <a:ext cx="8096250" cy="6235699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cxnSp>
        <p:nvCxnSpPr>
          <p:cNvPr id="11" name="Straight Connector 6"/>
          <p:cNvCxnSpPr/>
          <p:nvPr userDrawn="1"/>
        </p:nvCxnSpPr>
        <p:spPr>
          <a:xfrm>
            <a:off x="8530204" y="5599496"/>
            <a:ext cx="330664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8499107" y="317635"/>
            <a:ext cx="3368842" cy="4783754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21" hasCustomPrompt="1"/>
          </p:nvPr>
        </p:nvSpPr>
        <p:spPr>
          <a:xfrm>
            <a:off x="625642" y="1414914"/>
            <a:ext cx="6737684" cy="2877954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22" hasCustomPrompt="1"/>
          </p:nvPr>
        </p:nvSpPr>
        <p:spPr>
          <a:xfrm>
            <a:off x="625642" y="4562374"/>
            <a:ext cx="6737684" cy="462013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uk-UA" dirty="0"/>
              <a:t>Дата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625642" y="5139890"/>
            <a:ext cx="6737684" cy="462013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uk-UA" dirty="0"/>
              <a:t>Адреса/посилання</a:t>
            </a:r>
            <a:endParaRPr lang="ru-RU" dirty="0"/>
          </a:p>
        </p:txBody>
      </p: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9889129" y="5947964"/>
            <a:ext cx="925163" cy="408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0588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ікер (синій фон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701351" y="3888418"/>
            <a:ext cx="4820560" cy="473939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692474" y="4422098"/>
            <a:ext cx="4847192" cy="98440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1757209" y="976744"/>
            <a:ext cx="2575094" cy="2565445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pic>
        <p:nvPicPr>
          <p:cNvPr id="17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242" y="6019060"/>
            <a:ext cx="913517" cy="403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804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спікери (синій фон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2875364" y="57150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2876550" y="145029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509434" y="54812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pic>
        <p:nvPicPr>
          <p:cNvPr id="17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242" y="6019060"/>
            <a:ext cx="913517" cy="403306"/>
          </a:xfrm>
          <a:prstGeom prst="rect">
            <a:avLst/>
          </a:prstGeom>
        </p:spPr>
      </p:pic>
      <p:sp>
        <p:nvSpPr>
          <p:cNvPr id="9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2875364" y="306705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2876550" y="394584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3" name="Рисунок 4"/>
          <p:cNvSpPr>
            <a:spLocks noGrp="1"/>
          </p:cNvSpPr>
          <p:nvPr>
            <p:ph type="pic" sz="quarter" idx="24" hasCustomPrompt="1"/>
          </p:nvPr>
        </p:nvSpPr>
        <p:spPr>
          <a:xfrm>
            <a:off x="509434" y="304367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97145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ікер (білий фон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701351" y="3888418"/>
            <a:ext cx="4820560" cy="473939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692474" y="4422098"/>
            <a:ext cx="4847192" cy="98440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1757209" y="976744"/>
            <a:ext cx="2575094" cy="2565445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27847" y="6018985"/>
            <a:ext cx="925163" cy="408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45106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C2D64-499C-427A-BE82-17FDAAC15939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29DA0-BEF4-4684-B552-CE870C65360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478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7" r:id="rId2"/>
    <p:sldLayoutId id="2147483681" r:id="rId3"/>
    <p:sldLayoutId id="2147483682" r:id="rId4"/>
    <p:sldLayoutId id="2147483688" r:id="rId5"/>
    <p:sldLayoutId id="2147483698" r:id="rId6"/>
    <p:sldLayoutId id="2147483680" r:id="rId7"/>
    <p:sldLayoutId id="2147483693" r:id="rId8"/>
    <p:sldLayoutId id="2147483683" r:id="rId9"/>
    <p:sldLayoutId id="2147483694" r:id="rId10"/>
    <p:sldLayoutId id="2147483684" r:id="rId11"/>
    <p:sldLayoutId id="2147483695" r:id="rId12"/>
    <p:sldLayoutId id="2147483685" r:id="rId13"/>
    <p:sldLayoutId id="2147483696" r:id="rId14"/>
    <p:sldLayoutId id="2147483686" r:id="rId15"/>
    <p:sldLayoutId id="2147483697" r:id="rId16"/>
    <p:sldLayoutId id="2147483661" r:id="rId17"/>
    <p:sldLayoutId id="2147483677" r:id="rId18"/>
    <p:sldLayoutId id="2147483690" r:id="rId19"/>
    <p:sldLayoutId id="2147483691" r:id="rId20"/>
    <p:sldLayoutId id="2147483692" r:id="rId21"/>
    <p:sldLayoutId id="2147483709" r:id="rId22"/>
    <p:sldLayoutId id="2147483710" r:id="rId23"/>
    <p:sldLayoutId id="2147483711" r:id="rId24"/>
    <p:sldLayoutId id="2147483704" r:id="rId25"/>
    <p:sldLayoutId id="2147483702" r:id="rId26"/>
    <p:sldLayoutId id="2147483703" r:id="rId27"/>
    <p:sldLayoutId id="2147483707" r:id="rId28"/>
    <p:sldLayoutId id="2147483706" r:id="rId29"/>
    <p:sldLayoutId id="2147483705" r:id="rId30"/>
    <p:sldLayoutId id="2147483708" r:id="rId31"/>
    <p:sldLayoutId id="2147483701" r:id="rId32"/>
    <p:sldLayoutId id="2147483712" r:id="rId33"/>
    <p:sldLayoutId id="2147483679" r:id="rId34"/>
    <p:sldLayoutId id="2147483700" r:id="rId35"/>
    <p:sldLayoutId id="2147483713" r:id="rId36"/>
    <p:sldLayoutId id="2147483714" r:id="rId37"/>
    <p:sldLayoutId id="2147483715" r:id="rId38"/>
    <p:sldLayoutId id="2147483716" r:id="rId39"/>
    <p:sldLayoutId id="2147483673" r:id="rId40"/>
    <p:sldLayoutId id="2147483675" r:id="rId41"/>
    <p:sldLayoutId id="2147483676" r:id="rId42"/>
    <p:sldLayoutId id="2147483668" r:id="rId43"/>
    <p:sldLayoutId id="2147483669" r:id="rId44"/>
    <p:sldLayoutId id="2147483670" r:id="rId45"/>
    <p:sldLayoutId id="2147483667" r:id="rId46"/>
    <p:sldLayoutId id="2147483671" r:id="rId47"/>
    <p:sldLayoutId id="2147483664" r:id="rId48"/>
    <p:sldLayoutId id="2147483689" r:id="rId49"/>
    <p:sldLayoutId id="2147483665" r:id="rId50"/>
    <p:sldLayoutId id="2147483666" r:id="rId51"/>
    <p:sldLayoutId id="2147483672" r:id="rId52"/>
    <p:sldLayoutId id="2147483662" r:id="rId53"/>
    <p:sldLayoutId id="2147483699" r:id="rId54"/>
    <p:sldLayoutId id="2147483678" r:id="rId5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13" Type="http://schemas.openxmlformats.org/officeDocument/2006/relationships/image" Target="../media/image12.png"/><Relationship Id="rId18" Type="http://schemas.openxmlformats.org/officeDocument/2006/relationships/image" Target="../media/image15.png"/><Relationship Id="rId3" Type="http://schemas.openxmlformats.org/officeDocument/2006/relationships/image" Target="../media/image9.svg"/><Relationship Id="rId7" Type="http://schemas.openxmlformats.org/officeDocument/2006/relationships/image" Target="../media/image9.png"/><Relationship Id="rId12" Type="http://schemas.openxmlformats.org/officeDocument/2006/relationships/image" Target="../media/image18.svg"/><Relationship Id="rId17" Type="http://schemas.openxmlformats.org/officeDocument/2006/relationships/image" Target="../media/image23.svg"/><Relationship Id="rId2" Type="http://schemas.openxmlformats.org/officeDocument/2006/relationships/image" Target="../media/image6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53.xml"/><Relationship Id="rId6" Type="http://schemas.openxmlformats.org/officeDocument/2006/relationships/image" Target="../media/image8.png"/><Relationship Id="rId11" Type="http://schemas.openxmlformats.org/officeDocument/2006/relationships/image" Target="../media/image11.png"/><Relationship Id="rId5" Type="http://schemas.openxmlformats.org/officeDocument/2006/relationships/image" Target="../media/image11.svg"/><Relationship Id="rId15" Type="http://schemas.openxmlformats.org/officeDocument/2006/relationships/image" Target="../media/image21.svg"/><Relationship Id="rId10" Type="http://schemas.openxmlformats.org/officeDocument/2006/relationships/image" Target="../media/image16.svg"/><Relationship Id="rId4" Type="http://schemas.openxmlformats.org/officeDocument/2006/relationships/image" Target="../media/image7.png"/><Relationship Id="rId9" Type="http://schemas.openxmlformats.org/officeDocument/2006/relationships/image" Target="../media/image10.png"/><Relationship Id="rId1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30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3.xml"/><Relationship Id="rId6" Type="http://schemas.openxmlformats.org/officeDocument/2006/relationships/image" Target="../media/image18.png"/><Relationship Id="rId5" Type="http://schemas.openxmlformats.org/officeDocument/2006/relationships/image" Target="../media/image28.sv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7" Type="http://schemas.openxmlformats.org/officeDocument/2006/relationships/image" Target="../media/image36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3.xml"/><Relationship Id="rId6" Type="http://schemas.openxmlformats.org/officeDocument/2006/relationships/image" Target="../media/image21.png"/><Relationship Id="rId5" Type="http://schemas.openxmlformats.org/officeDocument/2006/relationships/image" Target="../media/image34.sv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128767"/>
            <a:ext cx="9144000" cy="2811772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accent1"/>
                </a:solidFill>
              </a:rPr>
              <a:t>Програма цільового фінансування вразливих категорій бізнесу </a:t>
            </a:r>
            <a:br>
              <a:rPr lang="uk-UA" dirty="0">
                <a:solidFill>
                  <a:schemeClr val="accent1"/>
                </a:solidFill>
              </a:rPr>
            </a:br>
            <a:r>
              <a:rPr lang="uk-UA" dirty="0">
                <a:solidFill>
                  <a:schemeClr val="accent1"/>
                </a:solidFill>
              </a:rPr>
              <a:t>під час карантину</a:t>
            </a:r>
            <a:br>
              <a:rPr lang="uk-UA" dirty="0">
                <a:solidFill>
                  <a:schemeClr val="accent1"/>
                </a:solidFill>
              </a:rPr>
            </a:br>
            <a:r>
              <a:rPr lang="uk-UA" dirty="0">
                <a:solidFill>
                  <a:schemeClr val="accent1"/>
                </a:solidFill>
              </a:rPr>
              <a:t>«</a:t>
            </a:r>
            <a:r>
              <a:rPr lang="uk-UA" dirty="0" err="1">
                <a:solidFill>
                  <a:schemeClr val="accent1"/>
                </a:solidFill>
              </a:rPr>
              <a:t>єПідтримка</a:t>
            </a:r>
            <a:r>
              <a:rPr lang="uk-UA" dirty="0">
                <a:solidFill>
                  <a:schemeClr val="accent1"/>
                </a:solidFill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716057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Найчастіші питання</a:t>
            </a:r>
          </a:p>
        </p:txBody>
      </p:sp>
      <p:sp>
        <p:nvSpPr>
          <p:cNvPr id="17" name="Номер слайда 14">
            <a:extLst>
              <a:ext uri="{FF2B5EF4-FFF2-40B4-BE49-F238E27FC236}">
                <a16:creationId xmlns:a16="http://schemas.microsoft.com/office/drawing/2014/main" id="{62A76F5C-8C20-1647-8B25-D62158AE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10</a:t>
            </a:fld>
            <a:endParaRPr lang="ru-RU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277A4D1-2612-414E-9A51-268BDB3EEEDD}"/>
              </a:ext>
            </a:extLst>
          </p:cNvPr>
          <p:cNvCxnSpPr>
            <a:cxnSpLocks/>
          </p:cNvCxnSpPr>
          <p:nvPr/>
        </p:nvCxnSpPr>
        <p:spPr>
          <a:xfrm>
            <a:off x="859236" y="993544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FCA42BE7-C259-41CC-BC81-B9722800AD74}"/>
              </a:ext>
            </a:extLst>
          </p:cNvPr>
          <p:cNvSpPr txBox="1"/>
          <p:nvPr/>
        </p:nvSpPr>
        <p:spPr>
          <a:xfrm>
            <a:off x="1557844" y="1760926"/>
            <a:ext cx="8259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Ідеологія програми – підтримка бізнесу шляхом стимулювання попиту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2F251B4-EDD3-4411-950B-8E2F4CB10575}"/>
              </a:ext>
            </a:extLst>
          </p:cNvPr>
          <p:cNvSpPr txBox="1"/>
          <p:nvPr/>
        </p:nvSpPr>
        <p:spPr>
          <a:xfrm>
            <a:off x="1528027" y="4369278"/>
            <a:ext cx="100050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MCC </a:t>
            </a:r>
            <a:r>
              <a:rPr lang="ru-UA" dirty="0"/>
              <a:t>код - </a:t>
            </a:r>
            <a:r>
              <a:rPr lang="uk-UA" dirty="0"/>
              <a:t>це код, який закріплюється за платіжним терміналом банком, використовується для класифікації бізнесу за видами товарів або послуг, які він надає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C6337BB-064D-4C7F-B127-E6A2931D5AF0}"/>
              </a:ext>
            </a:extLst>
          </p:cNvPr>
          <p:cNvSpPr txBox="1"/>
          <p:nvPr/>
        </p:nvSpPr>
        <p:spPr>
          <a:xfrm>
            <a:off x="1505909" y="2669808"/>
            <a:ext cx="9875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Одна з умов участі в програмі громадянина — «зелений сертифікат» на момент звернення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EB5061-D8FF-4D5A-8448-3BFD0C8DE9F6}"/>
              </a:ext>
            </a:extLst>
          </p:cNvPr>
          <p:cNvSpPr txBox="1"/>
          <p:nvPr/>
        </p:nvSpPr>
        <p:spPr>
          <a:xfrm>
            <a:off x="1505909" y="3609710"/>
            <a:ext cx="1040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На другому етапі програми планується альтернативний механізм нарахування коштів (</a:t>
            </a:r>
            <a:r>
              <a:rPr lang="en-US" dirty="0"/>
              <a:t>o</a:t>
            </a:r>
            <a:r>
              <a:rPr lang="en-US" sz="1800" dirty="0">
                <a:solidFill>
                  <a:schemeClr val="accent1"/>
                </a:solidFill>
              </a:rPr>
              <a:t>ffline</a:t>
            </a:r>
            <a:r>
              <a:rPr lang="uk-UA" dirty="0"/>
              <a:t>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CB27319-ED41-4A8A-86C5-5AE85454C324}"/>
              </a:ext>
            </a:extLst>
          </p:cNvPr>
          <p:cNvSpPr txBox="1"/>
          <p:nvPr/>
        </p:nvSpPr>
        <p:spPr>
          <a:xfrm>
            <a:off x="1563977" y="5425493"/>
            <a:ext cx="101143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Для протидії шахрайству створюється спеціальна команда, що буде забезпечувати цільове використання підтримки </a:t>
            </a:r>
          </a:p>
          <a:p>
            <a:endParaRPr lang="ru-RU" dirty="0"/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id="{DBE7B0FD-7FB3-44B4-96CA-C7D349241727}"/>
              </a:ext>
            </a:extLst>
          </p:cNvPr>
          <p:cNvSpPr/>
          <p:nvPr/>
        </p:nvSpPr>
        <p:spPr>
          <a:xfrm>
            <a:off x="500979" y="1371932"/>
            <a:ext cx="260525" cy="252060"/>
          </a:xfrm>
          <a:prstGeom prst="ellipse">
            <a:avLst/>
          </a:prstGeom>
          <a:solidFill>
            <a:srgbClr val="00396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/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A2E93B10-C54B-4DF4-B634-7C1604BAF4FB}"/>
              </a:ext>
            </a:extLst>
          </p:cNvPr>
          <p:cNvSpPr/>
          <p:nvPr/>
        </p:nvSpPr>
        <p:spPr>
          <a:xfrm>
            <a:off x="500978" y="2236210"/>
            <a:ext cx="260525" cy="252060"/>
          </a:xfrm>
          <a:prstGeom prst="ellipse">
            <a:avLst/>
          </a:prstGeom>
          <a:solidFill>
            <a:srgbClr val="00BB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/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8F9E2DC5-50CB-44F5-920B-2C027AB16142}"/>
              </a:ext>
            </a:extLst>
          </p:cNvPr>
          <p:cNvSpPr/>
          <p:nvPr/>
        </p:nvSpPr>
        <p:spPr>
          <a:xfrm>
            <a:off x="500977" y="3148845"/>
            <a:ext cx="260525" cy="252060"/>
          </a:xfrm>
          <a:prstGeom prst="ellipse">
            <a:avLst/>
          </a:prstGeom>
          <a:solidFill>
            <a:srgbClr val="A7C53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/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8CBAF39E-0195-4170-98BC-AD46568B414A}"/>
              </a:ext>
            </a:extLst>
          </p:cNvPr>
          <p:cNvSpPr/>
          <p:nvPr/>
        </p:nvSpPr>
        <p:spPr>
          <a:xfrm>
            <a:off x="500977" y="4144430"/>
            <a:ext cx="260525" cy="252060"/>
          </a:xfrm>
          <a:prstGeom prst="ellipse">
            <a:avLst/>
          </a:prstGeom>
          <a:solidFill>
            <a:srgbClr val="F15B4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/>
          </a:p>
        </p:txBody>
      </p:sp>
      <p:cxnSp>
        <p:nvCxnSpPr>
          <p:cNvPr id="27" name="Пряма сполучна лінія 26">
            <a:extLst>
              <a:ext uri="{FF2B5EF4-FFF2-40B4-BE49-F238E27FC236}">
                <a16:creationId xmlns:a16="http://schemas.microsoft.com/office/drawing/2014/main" id="{B4D6A32E-71C2-48B6-9BD3-5FC9FC3B6D5A}"/>
              </a:ext>
            </a:extLst>
          </p:cNvPr>
          <p:cNvCxnSpPr>
            <a:stCxn id="23" idx="4"/>
            <a:endCxn id="24" idx="0"/>
          </p:cNvCxnSpPr>
          <p:nvPr/>
        </p:nvCxnSpPr>
        <p:spPr>
          <a:xfrm flipH="1">
            <a:off x="631241" y="1623992"/>
            <a:ext cx="1" cy="612218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 сполучна лінія 27">
            <a:extLst>
              <a:ext uri="{FF2B5EF4-FFF2-40B4-BE49-F238E27FC236}">
                <a16:creationId xmlns:a16="http://schemas.microsoft.com/office/drawing/2014/main" id="{96B81AA4-BB4E-4342-82AF-C3AE9E1851F1}"/>
              </a:ext>
            </a:extLst>
          </p:cNvPr>
          <p:cNvCxnSpPr>
            <a:stCxn id="24" idx="4"/>
            <a:endCxn id="25" idx="0"/>
          </p:cNvCxnSpPr>
          <p:nvPr/>
        </p:nvCxnSpPr>
        <p:spPr>
          <a:xfrm flipH="1">
            <a:off x="631240" y="2488270"/>
            <a:ext cx="1" cy="660575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 сполучна лінія 28">
            <a:extLst>
              <a:ext uri="{FF2B5EF4-FFF2-40B4-BE49-F238E27FC236}">
                <a16:creationId xmlns:a16="http://schemas.microsoft.com/office/drawing/2014/main" id="{A6BB56DB-6EBF-44BF-A8F5-522A592C0C36}"/>
              </a:ext>
            </a:extLst>
          </p:cNvPr>
          <p:cNvCxnSpPr>
            <a:stCxn id="25" idx="4"/>
            <a:endCxn id="26" idx="0"/>
          </p:cNvCxnSpPr>
          <p:nvPr/>
        </p:nvCxnSpPr>
        <p:spPr>
          <a:xfrm>
            <a:off x="631240" y="3400905"/>
            <a:ext cx="0" cy="743525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626BD60F-86FA-4F83-94DD-567C1AE183EB}"/>
              </a:ext>
            </a:extLst>
          </p:cNvPr>
          <p:cNvSpPr txBox="1"/>
          <p:nvPr/>
        </p:nvSpPr>
        <p:spPr>
          <a:xfrm>
            <a:off x="1133998" y="1371932"/>
            <a:ext cx="8259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bg1">
                    <a:lumMod val="50000"/>
                  </a:schemeClr>
                </a:solidFill>
              </a:rPr>
              <a:t>Чому програма має саме такий дизайн?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D97FFA3-2F64-4228-8ED9-CD78F1434867}"/>
              </a:ext>
            </a:extLst>
          </p:cNvPr>
          <p:cNvSpPr txBox="1"/>
          <p:nvPr/>
        </p:nvSpPr>
        <p:spPr>
          <a:xfrm>
            <a:off x="1133998" y="2224418"/>
            <a:ext cx="9149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bg1">
                    <a:lumMod val="50000"/>
                  </a:schemeClr>
                </a:solidFill>
              </a:rPr>
              <a:t>Чи зможе особа отримати кошти, якщо вона вакцинувалась після старту програми?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FA5A018-6956-4023-8834-AFD3891F095B}"/>
              </a:ext>
            </a:extLst>
          </p:cNvPr>
          <p:cNvSpPr txBox="1"/>
          <p:nvPr/>
        </p:nvSpPr>
        <p:spPr>
          <a:xfrm>
            <a:off x="1133998" y="3172465"/>
            <a:ext cx="9149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bg1">
                    <a:lumMod val="50000"/>
                  </a:schemeClr>
                </a:solidFill>
              </a:rPr>
              <a:t>Чи можна буде отримати кошти не використовуючи застосунок «Дія»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D7315D8-E213-4746-A16B-658130FCB7A2}"/>
              </a:ext>
            </a:extLst>
          </p:cNvPr>
          <p:cNvSpPr txBox="1"/>
          <p:nvPr/>
        </p:nvSpPr>
        <p:spPr>
          <a:xfrm>
            <a:off x="1133998" y="4050345"/>
            <a:ext cx="9149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bg1">
                    <a:lumMod val="50000"/>
                  </a:schemeClr>
                </a:solidFill>
              </a:rPr>
              <a:t>Що таке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MCC </a:t>
            </a:r>
            <a:r>
              <a:rPr lang="uk-UA" dirty="0">
                <a:solidFill>
                  <a:schemeClr val="bg1">
                    <a:lumMod val="50000"/>
                  </a:schemeClr>
                </a:solidFill>
              </a:rPr>
              <a:t>код?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CDC3C69-0F2F-4008-9252-E878E5F0BC60}"/>
              </a:ext>
            </a:extLst>
          </p:cNvPr>
          <p:cNvSpPr txBox="1"/>
          <p:nvPr/>
        </p:nvSpPr>
        <p:spPr>
          <a:xfrm>
            <a:off x="1133998" y="5034188"/>
            <a:ext cx="8259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bg1">
                    <a:lumMod val="50000"/>
                  </a:schemeClr>
                </a:solidFill>
              </a:rPr>
              <a:t>Як протидіяти шахрайству? </a:t>
            </a:r>
          </a:p>
        </p:txBody>
      </p:sp>
      <p:sp>
        <p:nvSpPr>
          <p:cNvPr id="45" name="Овал 44">
            <a:extLst>
              <a:ext uri="{FF2B5EF4-FFF2-40B4-BE49-F238E27FC236}">
                <a16:creationId xmlns:a16="http://schemas.microsoft.com/office/drawing/2014/main" id="{FC44F090-A582-4D8A-9FEF-A830633F3C6D}"/>
              </a:ext>
            </a:extLst>
          </p:cNvPr>
          <p:cNvSpPr/>
          <p:nvPr/>
        </p:nvSpPr>
        <p:spPr>
          <a:xfrm>
            <a:off x="506051" y="5190293"/>
            <a:ext cx="260525" cy="252060"/>
          </a:xfrm>
          <a:prstGeom prst="ellipse">
            <a:avLst/>
          </a:prstGeom>
          <a:solidFill>
            <a:srgbClr val="00905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/>
          </a:p>
        </p:txBody>
      </p:sp>
      <p:cxnSp>
        <p:nvCxnSpPr>
          <p:cNvPr id="46" name="Пряма сполучна лінія 45">
            <a:extLst>
              <a:ext uri="{FF2B5EF4-FFF2-40B4-BE49-F238E27FC236}">
                <a16:creationId xmlns:a16="http://schemas.microsoft.com/office/drawing/2014/main" id="{AF7B8136-8AC1-4D6C-9351-54042989D03F}"/>
              </a:ext>
            </a:extLst>
          </p:cNvPr>
          <p:cNvCxnSpPr>
            <a:cxnSpLocks/>
            <a:stCxn id="26" idx="4"/>
            <a:endCxn id="45" idx="0"/>
          </p:cNvCxnSpPr>
          <p:nvPr/>
        </p:nvCxnSpPr>
        <p:spPr>
          <a:xfrm>
            <a:off x="631240" y="4396490"/>
            <a:ext cx="5074" cy="793803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5139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Переваги Програми </a:t>
            </a:r>
            <a:r>
              <a:rPr lang="uk-UA" dirty="0">
                <a:solidFill>
                  <a:schemeClr val="accent1"/>
                </a:solidFill>
              </a:rPr>
              <a:t>«</a:t>
            </a:r>
            <a:r>
              <a:rPr lang="uk-UA" dirty="0" err="1">
                <a:solidFill>
                  <a:schemeClr val="accent1"/>
                </a:solidFill>
              </a:rPr>
              <a:t>єПідтримка</a:t>
            </a:r>
            <a:r>
              <a:rPr lang="uk-UA" dirty="0">
                <a:solidFill>
                  <a:schemeClr val="accent1"/>
                </a:solidFill>
              </a:rPr>
              <a:t>»</a:t>
            </a:r>
            <a:endParaRPr lang="uk-UA" dirty="0"/>
          </a:p>
        </p:txBody>
      </p:sp>
      <p:sp>
        <p:nvSpPr>
          <p:cNvPr id="17" name="Номер слайда 14">
            <a:extLst>
              <a:ext uri="{FF2B5EF4-FFF2-40B4-BE49-F238E27FC236}">
                <a16:creationId xmlns:a16="http://schemas.microsoft.com/office/drawing/2014/main" id="{62A76F5C-8C20-1647-8B25-D62158AE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2</a:t>
            </a:fld>
            <a:endParaRPr lang="ru-RU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277A4D1-2612-414E-9A51-268BDB3EEEDD}"/>
              </a:ext>
            </a:extLst>
          </p:cNvPr>
          <p:cNvCxnSpPr>
            <a:cxnSpLocks/>
          </p:cNvCxnSpPr>
          <p:nvPr/>
        </p:nvCxnSpPr>
        <p:spPr>
          <a:xfrm>
            <a:off x="859236" y="993544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25EC64B-8F58-DF43-8C36-EF8C4095B47C}"/>
              </a:ext>
            </a:extLst>
          </p:cNvPr>
          <p:cNvSpPr txBox="1"/>
          <p:nvPr/>
        </p:nvSpPr>
        <p:spPr>
          <a:xfrm>
            <a:off x="1886673" y="1894786"/>
            <a:ext cx="9838158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  <a:spcBef>
                <a:spcPts val="4200"/>
              </a:spcBef>
            </a:pPr>
            <a:r>
              <a:rPr lang="uk-UA" sz="2400" dirty="0">
                <a:solidFill>
                  <a:schemeClr val="accent1"/>
                </a:solidFill>
              </a:rPr>
              <a:t>Спрямована</a:t>
            </a:r>
            <a:r>
              <a:rPr lang="uk-UA" sz="2400" b="1" dirty="0">
                <a:solidFill>
                  <a:schemeClr val="accent1"/>
                </a:solidFill>
              </a:rPr>
              <a:t> фінансова підтримка </a:t>
            </a:r>
            <a:r>
              <a:rPr lang="uk-UA" sz="2400" dirty="0">
                <a:solidFill>
                  <a:schemeClr val="accent1"/>
                </a:solidFill>
              </a:rPr>
              <a:t>під час карантину найбільш</a:t>
            </a:r>
            <a:r>
              <a:rPr lang="uk-UA" sz="2400" b="1" dirty="0">
                <a:solidFill>
                  <a:schemeClr val="accent1"/>
                </a:solidFill>
              </a:rPr>
              <a:t> вразливих категорій бізнесу</a:t>
            </a:r>
          </a:p>
        </p:txBody>
      </p:sp>
      <p:sp>
        <p:nvSpPr>
          <p:cNvPr id="15" name="Oval 42">
            <a:extLst>
              <a:ext uri="{FF2B5EF4-FFF2-40B4-BE49-F238E27FC236}">
                <a16:creationId xmlns:a16="http://schemas.microsoft.com/office/drawing/2014/main" id="{48F37723-CD20-AD41-A7EB-6CE2B59CDDBC}"/>
              </a:ext>
            </a:extLst>
          </p:cNvPr>
          <p:cNvSpPr/>
          <p:nvPr/>
        </p:nvSpPr>
        <p:spPr>
          <a:xfrm>
            <a:off x="859236" y="1902951"/>
            <a:ext cx="748352" cy="744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altLang="ko-KR" sz="2800" b="1" dirty="0"/>
              <a:t>1</a:t>
            </a:r>
          </a:p>
        </p:txBody>
      </p:sp>
      <p:sp>
        <p:nvSpPr>
          <p:cNvPr id="16" name="Oval 42">
            <a:extLst>
              <a:ext uri="{FF2B5EF4-FFF2-40B4-BE49-F238E27FC236}">
                <a16:creationId xmlns:a16="http://schemas.microsoft.com/office/drawing/2014/main" id="{8B8203D4-1107-974A-9EB6-7199B0F2516C}"/>
              </a:ext>
            </a:extLst>
          </p:cNvPr>
          <p:cNvSpPr/>
          <p:nvPr/>
        </p:nvSpPr>
        <p:spPr>
          <a:xfrm>
            <a:off x="859236" y="2839549"/>
            <a:ext cx="748352" cy="744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altLang="ko-KR" sz="2800" b="1" dirty="0"/>
              <a:t>2</a:t>
            </a:r>
          </a:p>
        </p:txBody>
      </p:sp>
      <p:sp>
        <p:nvSpPr>
          <p:cNvPr id="18" name="Oval 42">
            <a:extLst>
              <a:ext uri="{FF2B5EF4-FFF2-40B4-BE49-F238E27FC236}">
                <a16:creationId xmlns:a16="http://schemas.microsoft.com/office/drawing/2014/main" id="{761DCCA1-72FC-7840-A1B1-A7A48EF53D72}"/>
              </a:ext>
            </a:extLst>
          </p:cNvPr>
          <p:cNvSpPr/>
          <p:nvPr/>
        </p:nvSpPr>
        <p:spPr>
          <a:xfrm>
            <a:off x="859236" y="3790893"/>
            <a:ext cx="748352" cy="7444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altLang="ko-KR" sz="2800" b="1" dirty="0"/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D5A9D2D-188C-E449-B923-0B76282844B2}"/>
              </a:ext>
            </a:extLst>
          </p:cNvPr>
          <p:cNvSpPr txBox="1"/>
          <p:nvPr/>
        </p:nvSpPr>
        <p:spPr>
          <a:xfrm>
            <a:off x="1886672" y="3712648"/>
            <a:ext cx="9412095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  <a:spcBef>
                <a:spcPts val="4200"/>
              </a:spcBef>
            </a:pPr>
            <a:r>
              <a:rPr lang="uk-UA" sz="2400" b="1" dirty="0">
                <a:solidFill>
                  <a:schemeClr val="accent1"/>
                </a:solidFill>
              </a:rPr>
              <a:t>Фінансова підтримка громадян України </a:t>
            </a:r>
            <a:r>
              <a:rPr lang="uk-UA" sz="2400" dirty="0">
                <a:solidFill>
                  <a:schemeClr val="accent1"/>
                </a:solidFill>
              </a:rPr>
              <a:t>у спортивному та культурному розвитку</a:t>
            </a:r>
            <a:endParaRPr lang="uk-UA" sz="2400" b="1" dirty="0">
              <a:solidFill>
                <a:schemeClr val="accent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4F6E9E-3DF0-3D4B-8168-0F9078BCBA82}"/>
              </a:ext>
            </a:extLst>
          </p:cNvPr>
          <p:cNvSpPr txBox="1"/>
          <p:nvPr/>
        </p:nvSpPr>
        <p:spPr>
          <a:xfrm>
            <a:off x="1886672" y="2956882"/>
            <a:ext cx="10027236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  <a:spcBef>
                <a:spcPts val="4200"/>
              </a:spcBef>
            </a:pPr>
            <a:r>
              <a:rPr lang="uk-UA" sz="2400" b="1" dirty="0">
                <a:solidFill>
                  <a:schemeClr val="accent1"/>
                </a:solidFill>
              </a:rPr>
              <a:t>Стимулювання вакцинації </a:t>
            </a:r>
            <a:r>
              <a:rPr lang="uk-UA" sz="2400" dirty="0">
                <a:solidFill>
                  <a:schemeClr val="accent1"/>
                </a:solidFill>
              </a:rPr>
              <a:t>населення та боротьба з </a:t>
            </a:r>
            <a:r>
              <a:rPr lang="uk-UA" sz="2400" dirty="0" err="1">
                <a:solidFill>
                  <a:schemeClr val="accent1"/>
                </a:solidFill>
              </a:rPr>
              <a:t>коронавірусом</a:t>
            </a:r>
            <a:endParaRPr lang="uk-UA" sz="2400" b="1" dirty="0">
              <a:solidFill>
                <a:schemeClr val="accent1"/>
              </a:solidFill>
            </a:endParaRPr>
          </a:p>
        </p:txBody>
      </p:sp>
      <p:sp>
        <p:nvSpPr>
          <p:cNvPr id="11" name="Oval 42">
            <a:extLst>
              <a:ext uri="{FF2B5EF4-FFF2-40B4-BE49-F238E27FC236}">
                <a16:creationId xmlns:a16="http://schemas.microsoft.com/office/drawing/2014/main" id="{3AEC6495-6586-714B-96B0-8851F60100F9}"/>
              </a:ext>
            </a:extLst>
          </p:cNvPr>
          <p:cNvSpPr/>
          <p:nvPr/>
        </p:nvSpPr>
        <p:spPr>
          <a:xfrm>
            <a:off x="859236" y="4727490"/>
            <a:ext cx="748352" cy="74445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altLang="ko-KR" sz="2800" b="1" dirty="0"/>
              <a:t>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56D2C0-701A-B541-9822-4F1EA1599C03}"/>
              </a:ext>
            </a:extLst>
          </p:cNvPr>
          <p:cNvSpPr txBox="1"/>
          <p:nvPr/>
        </p:nvSpPr>
        <p:spPr>
          <a:xfrm>
            <a:off x="1886673" y="4730343"/>
            <a:ext cx="9412095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  <a:spcBef>
                <a:spcPts val="4200"/>
              </a:spcBef>
            </a:pPr>
            <a:r>
              <a:rPr lang="uk-UA" sz="2400" b="1" dirty="0">
                <a:solidFill>
                  <a:schemeClr val="accent1"/>
                </a:solidFill>
              </a:rPr>
              <a:t>Популяризація безготівкової економіки</a:t>
            </a:r>
            <a:r>
              <a:rPr lang="en-US" sz="2400" b="1" dirty="0">
                <a:solidFill>
                  <a:schemeClr val="accent1"/>
                </a:solidFill>
              </a:rPr>
              <a:t> </a:t>
            </a:r>
            <a:r>
              <a:rPr lang="uk-UA" sz="2400" dirty="0">
                <a:solidFill>
                  <a:schemeClr val="accent1"/>
                </a:solidFill>
              </a:rPr>
              <a:t>та підтримка </a:t>
            </a:r>
            <a:r>
              <a:rPr lang="uk-UA" sz="2400" b="1" dirty="0">
                <a:solidFill>
                  <a:schemeClr val="accent1"/>
                </a:solidFill>
              </a:rPr>
              <a:t>«білого бізнесу» </a:t>
            </a:r>
          </a:p>
        </p:txBody>
      </p:sp>
    </p:spTree>
    <p:extLst>
      <p:ext uri="{BB962C8B-B14F-4D97-AF65-F5344CB8AC3E}">
        <p14:creationId xmlns:p14="http://schemas.microsoft.com/office/powerpoint/2010/main" val="4013782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565" y="599391"/>
            <a:ext cx="11246266" cy="905410"/>
          </a:xfrm>
        </p:spPr>
        <p:txBody>
          <a:bodyPr/>
          <a:lstStyle/>
          <a:p>
            <a:r>
              <a:rPr lang="uk-UA" dirty="0"/>
              <a:t>Рішення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0B9F83D-BEEA-F347-82C8-2E434A345813}"/>
              </a:ext>
            </a:extLst>
          </p:cNvPr>
          <p:cNvSpPr txBox="1"/>
          <p:nvPr/>
        </p:nvSpPr>
        <p:spPr>
          <a:xfrm>
            <a:off x="831735" y="3050060"/>
            <a:ext cx="10789247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uk-UA" sz="2600" dirty="0">
                <a:solidFill>
                  <a:schemeClr val="accent1"/>
                </a:solidFill>
              </a:rPr>
              <a:t>Державна підтримка складе до </a:t>
            </a:r>
            <a:r>
              <a:rPr lang="uk-UA" sz="2600" b="1" dirty="0">
                <a:solidFill>
                  <a:srgbClr val="FF0000"/>
                </a:solidFill>
              </a:rPr>
              <a:t>8 </a:t>
            </a:r>
            <a:r>
              <a:rPr lang="uk-UA" sz="2600" b="1" dirty="0"/>
              <a:t>млрд</a:t>
            </a:r>
            <a:r>
              <a:rPr lang="uk-UA" sz="2600" b="1" dirty="0">
                <a:solidFill>
                  <a:srgbClr val="FF0000"/>
                </a:solidFill>
              </a:rPr>
              <a:t> </a:t>
            </a:r>
            <a:r>
              <a:rPr lang="uk-UA" sz="2600" b="1" dirty="0">
                <a:solidFill>
                  <a:schemeClr val="accent1"/>
                </a:solidFill>
              </a:rPr>
              <a:t>грн у 2021 р. </a:t>
            </a:r>
            <a:br>
              <a:rPr lang="uk-UA" sz="2600" b="1" dirty="0">
                <a:solidFill>
                  <a:schemeClr val="accent1"/>
                </a:solidFill>
              </a:rPr>
            </a:br>
            <a:endParaRPr lang="uk-UA" sz="2600" dirty="0">
              <a:solidFill>
                <a:schemeClr val="accent1"/>
              </a:solidFill>
            </a:endParaRPr>
          </a:p>
          <a:p>
            <a:pPr marL="457200" indent="-4572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uk-UA" sz="2600" dirty="0">
                <a:solidFill>
                  <a:schemeClr val="accent1"/>
                </a:solidFill>
              </a:rPr>
              <a:t>Розмір виплати на 1 людину складе </a:t>
            </a:r>
            <a:r>
              <a:rPr lang="uk-UA" sz="2600" b="1" dirty="0">
                <a:solidFill>
                  <a:schemeClr val="accent1"/>
                </a:solidFill>
              </a:rPr>
              <a:t>1000 грн</a:t>
            </a:r>
          </a:p>
          <a:p>
            <a:pPr marL="457200" indent="-4572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uk-UA" sz="2600" b="1" dirty="0">
              <a:solidFill>
                <a:schemeClr val="accent1"/>
              </a:solidFill>
            </a:endParaRPr>
          </a:p>
          <a:p>
            <a:pPr marL="457200" indent="-4572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600" dirty="0" err="1">
                <a:solidFill>
                  <a:schemeClr val="accent1"/>
                </a:solidFill>
              </a:rPr>
              <a:t>Термін</a:t>
            </a:r>
            <a:r>
              <a:rPr lang="ru-RU" sz="2600" dirty="0">
                <a:solidFill>
                  <a:schemeClr val="accent1"/>
                </a:solidFill>
              </a:rPr>
              <a:t> </a:t>
            </a:r>
            <a:r>
              <a:rPr lang="ru-RU" sz="2600" dirty="0" err="1">
                <a:solidFill>
                  <a:schemeClr val="accent1"/>
                </a:solidFill>
              </a:rPr>
              <a:t>дії</a:t>
            </a:r>
            <a:r>
              <a:rPr lang="ru-RU" sz="2600" dirty="0">
                <a:solidFill>
                  <a:schemeClr val="accent1"/>
                </a:solidFill>
              </a:rPr>
              <a:t> </a:t>
            </a:r>
            <a:r>
              <a:rPr lang="ru-RU" sz="2600" dirty="0" err="1">
                <a:solidFill>
                  <a:schemeClr val="accent1"/>
                </a:solidFill>
              </a:rPr>
              <a:t>Програми</a:t>
            </a:r>
            <a:r>
              <a:rPr lang="ru-RU" sz="2600" dirty="0">
                <a:solidFill>
                  <a:schemeClr val="accent1"/>
                </a:solidFill>
              </a:rPr>
              <a:t> – </a:t>
            </a:r>
            <a:r>
              <a:rPr lang="ru-RU" sz="2600" b="1" dirty="0">
                <a:solidFill>
                  <a:schemeClr val="accent1"/>
                </a:solidFill>
              </a:rPr>
              <a:t>1 </a:t>
            </a:r>
            <a:r>
              <a:rPr lang="ru-RU" sz="2600" b="1" dirty="0" err="1">
                <a:solidFill>
                  <a:schemeClr val="accent1"/>
                </a:solidFill>
              </a:rPr>
              <a:t>рік</a:t>
            </a:r>
            <a:r>
              <a:rPr lang="ru-RU" sz="2600" b="1" dirty="0">
                <a:solidFill>
                  <a:schemeClr val="accent1"/>
                </a:solidFill>
              </a:rPr>
              <a:t>    </a:t>
            </a:r>
            <a:r>
              <a:rPr lang="ru-RU" sz="2600" b="1" i="1" dirty="0">
                <a:solidFill>
                  <a:schemeClr val="accent1"/>
                </a:solidFill>
              </a:rPr>
              <a:t>(з 19.12.2021 до 18.12.2022)</a:t>
            </a:r>
          </a:p>
          <a:p>
            <a:pPr marL="457200" indent="-4572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uk-UA" sz="2600" b="1" dirty="0">
              <a:solidFill>
                <a:schemeClr val="accent1"/>
              </a:solidFill>
            </a:endParaRPr>
          </a:p>
          <a:p>
            <a:pPr>
              <a:lnSpc>
                <a:spcPct val="85000"/>
              </a:lnSpc>
              <a:spcBef>
                <a:spcPts val="600"/>
              </a:spcBef>
            </a:pPr>
            <a:endParaRPr lang="uk-UA" sz="2400" b="1" dirty="0">
              <a:solidFill>
                <a:schemeClr val="accent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2F0B1AE-6178-3C42-8B6E-5CBB78F9A85E}"/>
              </a:ext>
            </a:extLst>
          </p:cNvPr>
          <p:cNvSpPr txBox="1"/>
          <p:nvPr/>
        </p:nvSpPr>
        <p:spPr>
          <a:xfrm>
            <a:off x="859236" y="1528378"/>
            <a:ext cx="10564977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400" b="1" dirty="0">
                <a:solidFill>
                  <a:schemeClr val="accent3"/>
                </a:solidFill>
              </a:rPr>
              <a:t>Цільове фінансування бізнесу від держави шляхом надання підтримки громадянам України</a:t>
            </a:r>
            <a:endParaRPr lang="ru-UA" sz="2400" b="1" dirty="0">
              <a:solidFill>
                <a:schemeClr val="accent3"/>
              </a:solidFill>
            </a:endParaRPr>
          </a:p>
        </p:txBody>
      </p: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2959612D-2F1A-B04A-9D4A-AC29E7678CF3}"/>
              </a:ext>
            </a:extLst>
          </p:cNvPr>
          <p:cNvCxnSpPr>
            <a:cxnSpLocks/>
          </p:cNvCxnSpPr>
          <p:nvPr/>
        </p:nvCxnSpPr>
        <p:spPr>
          <a:xfrm>
            <a:off x="859236" y="2460479"/>
            <a:ext cx="1056497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Номер слайда 14">
            <a:extLst>
              <a:ext uri="{FF2B5EF4-FFF2-40B4-BE49-F238E27FC236}">
                <a16:creationId xmlns:a16="http://schemas.microsoft.com/office/drawing/2014/main" id="{FDA6AA90-1588-488A-A3FB-2A1F887C8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9130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Громадяни: Умови надання фінансової підтримки (1/2)</a:t>
            </a:r>
          </a:p>
        </p:txBody>
      </p:sp>
      <p:sp>
        <p:nvSpPr>
          <p:cNvPr id="17" name="Номер слайда 14">
            <a:extLst>
              <a:ext uri="{FF2B5EF4-FFF2-40B4-BE49-F238E27FC236}">
                <a16:creationId xmlns:a16="http://schemas.microsoft.com/office/drawing/2014/main" id="{62A76F5C-8C20-1647-8B25-D62158AE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4</a:t>
            </a:fld>
            <a:endParaRPr lang="ru-RU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277A4D1-2612-414E-9A51-268BDB3EEEDD}"/>
              </a:ext>
            </a:extLst>
          </p:cNvPr>
          <p:cNvCxnSpPr>
            <a:cxnSpLocks/>
          </p:cNvCxnSpPr>
          <p:nvPr/>
        </p:nvCxnSpPr>
        <p:spPr>
          <a:xfrm>
            <a:off x="859236" y="993544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DA9BB47-AAAB-2349-8FFB-754F03D38339}"/>
              </a:ext>
            </a:extLst>
          </p:cNvPr>
          <p:cNvSpPr txBox="1"/>
          <p:nvPr/>
        </p:nvSpPr>
        <p:spPr>
          <a:xfrm>
            <a:off x="3834582" y="1334704"/>
            <a:ext cx="7464186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chemeClr val="accent1"/>
                </a:solidFill>
              </a:rPr>
              <a:t>Участь у програмі приймають </a:t>
            </a:r>
            <a:r>
              <a:rPr lang="uk-UA" sz="2400" b="1" dirty="0">
                <a:solidFill>
                  <a:schemeClr val="accent1"/>
                </a:solidFill>
              </a:rPr>
              <a:t>всі громадяни України, які досягли 18 років</a:t>
            </a:r>
            <a:r>
              <a:rPr lang="uk-UA" sz="2400" b="1" baseline="30000" dirty="0">
                <a:solidFill>
                  <a:schemeClr val="accent1"/>
                </a:solidFill>
              </a:rPr>
              <a:t>1</a:t>
            </a:r>
          </a:p>
          <a:p>
            <a:pPr marL="342900" indent="-342900" algn="just">
              <a:spcBef>
                <a:spcPts val="2400"/>
              </a:spcBef>
              <a:buFont typeface="Arial" panose="020B0604020202020204" pitchFamily="34" charset="0"/>
              <a:buChar char="•"/>
            </a:pPr>
            <a:endParaRPr lang="uk-UA" sz="2400" b="1" baseline="30000" dirty="0">
              <a:solidFill>
                <a:schemeClr val="accent1"/>
              </a:solidFill>
            </a:endParaRPr>
          </a:p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chemeClr val="accent2"/>
                </a:solidFill>
              </a:rPr>
              <a:t>Обов’язковою вимогою – </a:t>
            </a:r>
            <a:r>
              <a:rPr lang="uk-UA" sz="2400" b="1" dirty="0">
                <a:solidFill>
                  <a:schemeClr val="accent2"/>
                </a:solidFill>
              </a:rPr>
              <a:t>«зелений сертифікат», </a:t>
            </a:r>
            <a:r>
              <a:rPr lang="uk-UA" sz="2400" dirty="0">
                <a:solidFill>
                  <a:schemeClr val="accent2"/>
                </a:solidFill>
              </a:rPr>
              <a:t>підтверджений у застосунку Дія</a:t>
            </a:r>
          </a:p>
          <a:p>
            <a:pPr marL="342900" indent="-342900" algn="just">
              <a:spcBef>
                <a:spcPts val="2400"/>
              </a:spcBef>
              <a:buFont typeface="Arial" panose="020B0604020202020204" pitchFamily="34" charset="0"/>
              <a:buChar char="•"/>
            </a:pPr>
            <a:endParaRPr lang="uk-UA" sz="2400" dirty="0">
              <a:solidFill>
                <a:schemeClr val="accent2"/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chemeClr val="accent3"/>
                </a:solidFill>
              </a:rPr>
              <a:t>Громадянин може </a:t>
            </a:r>
            <a:r>
              <a:rPr lang="uk-UA" sz="2400" b="1" dirty="0">
                <a:solidFill>
                  <a:schemeClr val="accent3"/>
                </a:solidFill>
              </a:rPr>
              <a:t>скористатися</a:t>
            </a:r>
            <a:r>
              <a:rPr lang="uk-UA" sz="2400" dirty="0">
                <a:solidFill>
                  <a:schemeClr val="accent3"/>
                </a:solidFill>
              </a:rPr>
              <a:t> нарахованою сумою </a:t>
            </a:r>
            <a:r>
              <a:rPr lang="uk-UA" sz="2400" b="1" dirty="0">
                <a:solidFill>
                  <a:schemeClr val="accent3"/>
                </a:solidFill>
              </a:rPr>
              <a:t>протягом 4 місяців </a:t>
            </a:r>
            <a:r>
              <a:rPr lang="uk-UA" sz="2400" dirty="0">
                <a:solidFill>
                  <a:schemeClr val="accent3"/>
                </a:solidFill>
              </a:rPr>
              <a:t>після отримання</a:t>
            </a:r>
            <a:r>
              <a:rPr lang="uk-UA" sz="2400" b="1" dirty="0">
                <a:solidFill>
                  <a:schemeClr val="accent3"/>
                </a:solidFill>
              </a:rPr>
              <a:t> </a:t>
            </a:r>
            <a:br>
              <a:rPr lang="uk-UA" sz="2400" b="1" dirty="0">
                <a:solidFill>
                  <a:schemeClr val="accent3"/>
                </a:solidFill>
              </a:rPr>
            </a:br>
            <a:r>
              <a:rPr lang="uk-UA" sz="2400" dirty="0">
                <a:solidFill>
                  <a:schemeClr val="accent3"/>
                </a:solidFill>
              </a:rPr>
              <a:t>(у разі невикористання, сума буде повернена до Держбюджету)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16C216-A3A9-7C48-9D2D-F8C56B3C662D}"/>
              </a:ext>
            </a:extLst>
          </p:cNvPr>
          <p:cNvSpPr txBox="1"/>
          <p:nvPr/>
        </p:nvSpPr>
        <p:spPr>
          <a:xfrm>
            <a:off x="1776712" y="1275712"/>
            <a:ext cx="2233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UA" sz="2400" b="1" dirty="0"/>
              <a:t>Віковий критерій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261262-71CA-E849-806E-6CEBC183EF9A}"/>
              </a:ext>
            </a:extLst>
          </p:cNvPr>
          <p:cNvSpPr txBox="1"/>
          <p:nvPr/>
        </p:nvSpPr>
        <p:spPr>
          <a:xfrm>
            <a:off x="1776712" y="2760664"/>
            <a:ext cx="22339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UA" sz="2400" b="1" dirty="0">
                <a:solidFill>
                  <a:schemeClr val="accent2"/>
                </a:solidFill>
              </a:rPr>
              <a:t>Наявність вакцинації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074FFE-B09C-5A4E-80F6-C2C6CC260771}"/>
              </a:ext>
            </a:extLst>
          </p:cNvPr>
          <p:cNvSpPr txBox="1"/>
          <p:nvPr/>
        </p:nvSpPr>
        <p:spPr>
          <a:xfrm>
            <a:off x="1776712" y="4363270"/>
            <a:ext cx="1851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UA" sz="2400" b="1" dirty="0">
                <a:solidFill>
                  <a:schemeClr val="accent3"/>
                </a:solidFill>
              </a:rPr>
              <a:t>Часові рамки</a:t>
            </a:r>
          </a:p>
        </p:txBody>
      </p:sp>
      <p:sp>
        <p:nvSpPr>
          <p:cNvPr id="10" name="Oval 42">
            <a:extLst>
              <a:ext uri="{FF2B5EF4-FFF2-40B4-BE49-F238E27FC236}">
                <a16:creationId xmlns:a16="http://schemas.microsoft.com/office/drawing/2014/main" id="{AFB3B0EB-EBB4-4347-892A-079601CD320D}"/>
              </a:ext>
            </a:extLst>
          </p:cNvPr>
          <p:cNvSpPr/>
          <p:nvPr/>
        </p:nvSpPr>
        <p:spPr>
          <a:xfrm>
            <a:off x="674035" y="1275712"/>
            <a:ext cx="772794" cy="77394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uk-UA" altLang="ko-KR" sz="2400" dirty="0"/>
              <a:t>18</a:t>
            </a:r>
            <a:r>
              <a:rPr lang="uk-UA" altLang="ko-KR" sz="1600" dirty="0"/>
              <a:t> </a:t>
            </a:r>
            <a:r>
              <a:rPr lang="uk-UA" altLang="ko-KR" sz="2000" dirty="0"/>
              <a:t>р.</a:t>
            </a:r>
            <a:endParaRPr lang="uk-UA" altLang="ko-KR" sz="2400" dirty="0"/>
          </a:p>
        </p:txBody>
      </p:sp>
      <p:sp>
        <p:nvSpPr>
          <p:cNvPr id="14" name="Oval 42">
            <a:extLst>
              <a:ext uri="{FF2B5EF4-FFF2-40B4-BE49-F238E27FC236}">
                <a16:creationId xmlns:a16="http://schemas.microsoft.com/office/drawing/2014/main" id="{62CB1CD1-CED4-5440-90E7-717B4561F675}"/>
              </a:ext>
            </a:extLst>
          </p:cNvPr>
          <p:cNvSpPr/>
          <p:nvPr/>
        </p:nvSpPr>
        <p:spPr>
          <a:xfrm>
            <a:off x="674035" y="2760664"/>
            <a:ext cx="772794" cy="77394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altLang="ko-KR" sz="2000" dirty="0"/>
              <a:t>х</a:t>
            </a:r>
            <a:r>
              <a:rPr lang="uk-UA" altLang="ko-KR" sz="2800" dirty="0"/>
              <a:t>2</a:t>
            </a:r>
            <a:endParaRPr lang="uk-UA" altLang="ko-KR" sz="2400" dirty="0"/>
          </a:p>
        </p:txBody>
      </p:sp>
      <p:sp>
        <p:nvSpPr>
          <p:cNvPr id="15" name="Oval 42">
            <a:extLst>
              <a:ext uri="{FF2B5EF4-FFF2-40B4-BE49-F238E27FC236}">
                <a16:creationId xmlns:a16="http://schemas.microsoft.com/office/drawing/2014/main" id="{764C5A3B-C09A-A047-AA7A-0B68644BCAE7}"/>
              </a:ext>
            </a:extLst>
          </p:cNvPr>
          <p:cNvSpPr/>
          <p:nvPr/>
        </p:nvSpPr>
        <p:spPr>
          <a:xfrm>
            <a:off x="674035" y="4363270"/>
            <a:ext cx="772794" cy="77394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uk-UA" altLang="ko-KR" sz="2400" b="1" dirty="0"/>
          </a:p>
        </p:txBody>
      </p:sp>
      <p:pic>
        <p:nvPicPr>
          <p:cNvPr id="6" name="Рисунок 5" descr="Песочные часы 30% со сплошной заливкой">
            <a:extLst>
              <a:ext uri="{FF2B5EF4-FFF2-40B4-BE49-F238E27FC236}">
                <a16:creationId xmlns:a16="http://schemas.microsoft.com/office/drawing/2014/main" id="{6CFA1F41-F11F-004A-A88B-AA2E202EC1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12081" y="4511845"/>
            <a:ext cx="504451" cy="50445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2474153-4EC1-054F-8764-59B97A6515C2}"/>
              </a:ext>
            </a:extLst>
          </p:cNvPr>
          <p:cNvSpPr txBox="1"/>
          <p:nvPr/>
        </p:nvSpPr>
        <p:spPr>
          <a:xfrm>
            <a:off x="1284790" y="6021250"/>
            <a:ext cx="93560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UA" sz="1200" i="1" dirty="0"/>
              <a:t>1 – Для підтримки громадян віком старше 60 років буде запропоновано додатковий вид діяльності для витрат (1 кв. 2022 р.)</a:t>
            </a:r>
          </a:p>
        </p:txBody>
      </p:sp>
    </p:spTree>
    <p:extLst>
      <p:ext uri="{BB962C8B-B14F-4D97-AF65-F5344CB8AC3E}">
        <p14:creationId xmlns:p14="http://schemas.microsoft.com/office/powerpoint/2010/main" val="2131806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Громадяни: Умови надання фінансової підтримки (2/2)</a:t>
            </a:r>
          </a:p>
        </p:txBody>
      </p:sp>
      <p:sp>
        <p:nvSpPr>
          <p:cNvPr id="17" name="Номер слайда 14">
            <a:extLst>
              <a:ext uri="{FF2B5EF4-FFF2-40B4-BE49-F238E27FC236}">
                <a16:creationId xmlns:a16="http://schemas.microsoft.com/office/drawing/2014/main" id="{62A76F5C-8C20-1647-8B25-D62158AE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5</a:t>
            </a:fld>
            <a:endParaRPr lang="ru-RU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277A4D1-2612-414E-9A51-268BDB3EEEDD}"/>
              </a:ext>
            </a:extLst>
          </p:cNvPr>
          <p:cNvCxnSpPr>
            <a:cxnSpLocks/>
          </p:cNvCxnSpPr>
          <p:nvPr/>
        </p:nvCxnSpPr>
        <p:spPr>
          <a:xfrm>
            <a:off x="859236" y="993544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DA9BB47-AAAB-2349-8FFB-754F03D38339}"/>
              </a:ext>
            </a:extLst>
          </p:cNvPr>
          <p:cNvSpPr txBox="1"/>
          <p:nvPr/>
        </p:nvSpPr>
        <p:spPr>
          <a:xfrm>
            <a:off x="756179" y="3429132"/>
            <a:ext cx="5339821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5000"/>
              </a:lnSpc>
              <a:spcBef>
                <a:spcPts val="24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accent1"/>
                </a:solidFill>
              </a:rPr>
              <a:t>Online</a:t>
            </a:r>
            <a:r>
              <a:rPr lang="en-US" sz="2400" dirty="0">
                <a:solidFill>
                  <a:schemeClr val="accent1"/>
                </a:solidFill>
              </a:rPr>
              <a:t>, </a:t>
            </a:r>
            <a:r>
              <a:rPr lang="uk-UA" sz="2400" dirty="0">
                <a:solidFill>
                  <a:schemeClr val="accent1"/>
                </a:solidFill>
              </a:rPr>
              <a:t>через мобільний застосунок </a:t>
            </a:r>
            <a:r>
              <a:rPr lang="uk-UA" sz="2400" b="1" dirty="0">
                <a:solidFill>
                  <a:schemeClr val="accent1"/>
                </a:solidFill>
              </a:rPr>
              <a:t>Дія</a:t>
            </a:r>
            <a:endParaRPr lang="uk-UA" sz="2400" b="1" dirty="0">
              <a:solidFill>
                <a:schemeClr val="accent3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16C216-A3A9-7C48-9D2D-F8C56B3C662D}"/>
              </a:ext>
            </a:extLst>
          </p:cNvPr>
          <p:cNvSpPr txBox="1"/>
          <p:nvPr/>
        </p:nvSpPr>
        <p:spPr>
          <a:xfrm>
            <a:off x="3906269" y="1610771"/>
            <a:ext cx="7124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/>
              <a:t>Інструменти</a:t>
            </a:r>
            <a:r>
              <a:rPr lang="ru-UA" sz="2400" b="1" dirty="0"/>
              <a:t> </a:t>
            </a:r>
            <a:r>
              <a:rPr lang="uk-UA" sz="2400" b="1" dirty="0"/>
              <a:t>отримання</a:t>
            </a:r>
            <a:r>
              <a:rPr lang="ru-UA" sz="2400" b="1" dirty="0"/>
              <a:t> </a:t>
            </a:r>
            <a:r>
              <a:rPr lang="uk-UA" sz="2400" b="1" dirty="0"/>
              <a:t>підтримки</a:t>
            </a:r>
            <a:endParaRPr lang="ru-UA" sz="2400" b="1" dirty="0"/>
          </a:p>
        </p:txBody>
      </p:sp>
      <p:sp>
        <p:nvSpPr>
          <p:cNvPr id="10" name="Oval 42">
            <a:extLst>
              <a:ext uri="{FF2B5EF4-FFF2-40B4-BE49-F238E27FC236}">
                <a16:creationId xmlns:a16="http://schemas.microsoft.com/office/drawing/2014/main" id="{AFB3B0EB-EBB4-4347-892A-079601CD320D}"/>
              </a:ext>
            </a:extLst>
          </p:cNvPr>
          <p:cNvSpPr/>
          <p:nvPr/>
        </p:nvSpPr>
        <p:spPr>
          <a:xfrm>
            <a:off x="2966250" y="1477363"/>
            <a:ext cx="772794" cy="77394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uk-UA" altLang="ko-KR" sz="2400" dirty="0"/>
          </a:p>
        </p:txBody>
      </p:sp>
      <p:pic>
        <p:nvPicPr>
          <p:cNvPr id="12" name="Рисунок 11" descr="Одна шестеренка со сплошной заливкой">
            <a:extLst>
              <a:ext uri="{FF2B5EF4-FFF2-40B4-BE49-F238E27FC236}">
                <a16:creationId xmlns:a16="http://schemas.microsoft.com/office/drawing/2014/main" id="{CF4E0A3B-4187-7241-B341-5CACF2A649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48393" y="1554387"/>
            <a:ext cx="601582" cy="60158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11ECF61-6947-4F4A-8CAD-76CA93DE5F68}"/>
              </a:ext>
            </a:extLst>
          </p:cNvPr>
          <p:cNvSpPr txBox="1"/>
          <p:nvPr/>
        </p:nvSpPr>
        <p:spPr>
          <a:xfrm>
            <a:off x="6784258" y="3411815"/>
            <a:ext cx="4651564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5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chemeClr val="accent1"/>
                </a:solidFill>
              </a:rPr>
              <a:t>Одразу</a:t>
            </a:r>
            <a:r>
              <a:rPr lang="uk-UA" sz="2400" dirty="0">
                <a:solidFill>
                  <a:schemeClr val="accent1"/>
                </a:solidFill>
              </a:rPr>
              <a:t> </a:t>
            </a:r>
            <a:r>
              <a:rPr lang="uk-UA" sz="2400" b="1" dirty="0">
                <a:solidFill>
                  <a:schemeClr val="accent1"/>
                </a:solidFill>
              </a:rPr>
              <a:t>після початку Програми </a:t>
            </a:r>
            <a:r>
              <a:rPr lang="uk-UA" sz="2400" dirty="0">
                <a:solidFill>
                  <a:schemeClr val="accent1"/>
                </a:solidFill>
              </a:rPr>
              <a:t>(з 19.12.2021 р.) </a:t>
            </a:r>
            <a:endParaRPr lang="uk-UA" sz="2400" dirty="0">
              <a:solidFill>
                <a:schemeClr val="accent3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2FAA3B9-1478-7B43-93DB-9C740FD860C4}"/>
              </a:ext>
            </a:extLst>
          </p:cNvPr>
          <p:cNvSpPr txBox="1"/>
          <p:nvPr/>
        </p:nvSpPr>
        <p:spPr>
          <a:xfrm>
            <a:off x="756177" y="4436591"/>
            <a:ext cx="5339821" cy="114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5000"/>
              </a:lnSpc>
              <a:spcBef>
                <a:spcPts val="2400"/>
              </a:spcBef>
              <a:buFont typeface="+mj-lt"/>
              <a:buAutoNum type="arabicPeriod" startAt="2"/>
            </a:pPr>
            <a:r>
              <a:rPr lang="en-US" sz="2400" b="1" dirty="0">
                <a:solidFill>
                  <a:schemeClr val="accent1"/>
                </a:solidFill>
              </a:rPr>
              <a:t>Offline</a:t>
            </a:r>
            <a:r>
              <a:rPr lang="uk-UA" sz="2400" dirty="0">
                <a:solidFill>
                  <a:schemeClr val="accent1"/>
                </a:solidFill>
              </a:rPr>
              <a:t>, через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uk-UA" sz="2400" dirty="0">
                <a:solidFill>
                  <a:schemeClr val="accent1"/>
                </a:solidFill>
              </a:rPr>
              <a:t>альтернативний механізм, який можливо буде додатково запропоновано</a:t>
            </a:r>
            <a:endParaRPr lang="uk-UA" sz="2400" dirty="0">
              <a:solidFill>
                <a:schemeClr val="accent3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7BFF8C-F3DC-CF4C-B42D-3914B1EC27B2}"/>
              </a:ext>
            </a:extLst>
          </p:cNvPr>
          <p:cNvSpPr txBox="1"/>
          <p:nvPr/>
        </p:nvSpPr>
        <p:spPr>
          <a:xfrm>
            <a:off x="6784256" y="4464820"/>
            <a:ext cx="4940573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5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chemeClr val="accent1"/>
                </a:solidFill>
              </a:rPr>
              <a:t>з ІІ кварталу 2022 р.</a:t>
            </a:r>
            <a:endParaRPr lang="uk-UA" sz="2400" b="1" dirty="0">
              <a:solidFill>
                <a:schemeClr val="accent3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65F178-1C91-964B-AC70-9D22EF1438EC}"/>
              </a:ext>
            </a:extLst>
          </p:cNvPr>
          <p:cNvSpPr txBox="1"/>
          <p:nvPr/>
        </p:nvSpPr>
        <p:spPr>
          <a:xfrm>
            <a:off x="7631129" y="2701421"/>
            <a:ext cx="2949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UA" sz="2400" b="1" dirty="0">
                <a:solidFill>
                  <a:schemeClr val="accent3"/>
                </a:solidFill>
              </a:rPr>
              <a:t>Термін отримання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1B6818-5DA4-8A46-B82D-686390EE8F05}"/>
              </a:ext>
            </a:extLst>
          </p:cNvPr>
          <p:cNvSpPr txBox="1"/>
          <p:nvPr/>
        </p:nvSpPr>
        <p:spPr>
          <a:xfrm>
            <a:off x="1772980" y="2693170"/>
            <a:ext cx="3009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>
                <a:solidFill>
                  <a:schemeClr val="accent3"/>
                </a:solidFill>
              </a:rPr>
              <a:t>Опис</a:t>
            </a:r>
            <a:r>
              <a:rPr lang="ru-UA" sz="2400" b="1" dirty="0">
                <a:solidFill>
                  <a:schemeClr val="accent3"/>
                </a:solidFill>
              </a:rPr>
              <a:t> </a:t>
            </a:r>
            <a:r>
              <a:rPr lang="uk-UA" sz="2400" b="1" dirty="0">
                <a:solidFill>
                  <a:schemeClr val="accent3"/>
                </a:solidFill>
              </a:rPr>
              <a:t>інструментів</a:t>
            </a:r>
            <a:endParaRPr lang="ru-UA" sz="2400" b="1" dirty="0">
              <a:solidFill>
                <a:schemeClr val="accent3"/>
              </a:solidFill>
            </a:endParaRP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1C602166-85A5-4043-BF19-7C594761FD0E}"/>
              </a:ext>
            </a:extLst>
          </p:cNvPr>
          <p:cNvCxnSpPr>
            <a:cxnSpLocks/>
          </p:cNvCxnSpPr>
          <p:nvPr/>
        </p:nvCxnSpPr>
        <p:spPr>
          <a:xfrm>
            <a:off x="932976" y="3239326"/>
            <a:ext cx="5040121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1CC65DC2-E73E-9E42-9F76-CC60361AE9BF}"/>
              </a:ext>
            </a:extLst>
          </p:cNvPr>
          <p:cNvCxnSpPr>
            <a:cxnSpLocks/>
          </p:cNvCxnSpPr>
          <p:nvPr/>
        </p:nvCxnSpPr>
        <p:spPr>
          <a:xfrm>
            <a:off x="6915767" y="3239326"/>
            <a:ext cx="4114906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1770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Прямокутник 1059">
            <a:extLst>
              <a:ext uri="{FF2B5EF4-FFF2-40B4-BE49-F238E27FC236}">
                <a16:creationId xmlns:a16="http://schemas.microsoft.com/office/drawing/2014/main" id="{CC6BD623-C991-42A1-830D-F2D1F9DC7027}"/>
              </a:ext>
            </a:extLst>
          </p:cNvPr>
          <p:cNvSpPr/>
          <p:nvPr/>
        </p:nvSpPr>
        <p:spPr>
          <a:xfrm>
            <a:off x="439309" y="1064022"/>
            <a:ext cx="11234870" cy="51855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7" name="Oval 42">
            <a:extLst>
              <a:ext uri="{FF2B5EF4-FFF2-40B4-BE49-F238E27FC236}">
                <a16:creationId xmlns:a16="http://schemas.microsoft.com/office/drawing/2014/main" id="{9B3E94F5-AAF9-4295-A4FD-A92A6891BBE2}"/>
              </a:ext>
            </a:extLst>
          </p:cNvPr>
          <p:cNvSpPr/>
          <p:nvPr/>
        </p:nvSpPr>
        <p:spPr>
          <a:xfrm>
            <a:off x="1453272" y="2054025"/>
            <a:ext cx="923900" cy="92592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uk-UA" altLang="ko-KR" sz="24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Механізм отримання підтримки через Дію для громадян</a:t>
            </a:r>
          </a:p>
        </p:txBody>
      </p:sp>
      <p:sp>
        <p:nvSpPr>
          <p:cNvPr id="17" name="Номер слайда 14">
            <a:extLst>
              <a:ext uri="{FF2B5EF4-FFF2-40B4-BE49-F238E27FC236}">
                <a16:creationId xmlns:a16="http://schemas.microsoft.com/office/drawing/2014/main" id="{62A76F5C-8C20-1647-8B25-D62158AE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6</a:t>
            </a:fld>
            <a:endParaRPr lang="ru-RU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277A4D1-2612-414E-9A51-268BDB3EEEDD}"/>
              </a:ext>
            </a:extLst>
          </p:cNvPr>
          <p:cNvCxnSpPr>
            <a:cxnSpLocks/>
          </p:cNvCxnSpPr>
          <p:nvPr/>
        </p:nvCxnSpPr>
        <p:spPr>
          <a:xfrm>
            <a:off x="859236" y="993544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Графіка 5" descr="Man with solid fill">
            <a:extLst>
              <a:ext uri="{FF2B5EF4-FFF2-40B4-BE49-F238E27FC236}">
                <a16:creationId xmlns:a16="http://schemas.microsoft.com/office/drawing/2014/main" id="{BB5ABF8B-A25B-450D-A4DD-A9001C510E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555852" y="2153821"/>
            <a:ext cx="754728" cy="754728"/>
          </a:xfrm>
          <a:prstGeom prst="rect">
            <a:avLst/>
          </a:prstGeom>
        </p:spPr>
      </p:pic>
      <p:cxnSp>
        <p:nvCxnSpPr>
          <p:cNvPr id="8" name="Пряма зі стрілкою 7">
            <a:extLst>
              <a:ext uri="{FF2B5EF4-FFF2-40B4-BE49-F238E27FC236}">
                <a16:creationId xmlns:a16="http://schemas.microsoft.com/office/drawing/2014/main" id="{3DA0AA4D-5ED6-4428-AA55-255425C446FA}"/>
              </a:ext>
            </a:extLst>
          </p:cNvPr>
          <p:cNvCxnSpPr>
            <a:cxnSpLocks/>
          </p:cNvCxnSpPr>
          <p:nvPr/>
        </p:nvCxnSpPr>
        <p:spPr>
          <a:xfrm flipV="1">
            <a:off x="2951116" y="2631423"/>
            <a:ext cx="81698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DEBADF3-483A-46A4-A4DC-5D578C821234}"/>
              </a:ext>
            </a:extLst>
          </p:cNvPr>
          <p:cNvSpPr txBox="1"/>
          <p:nvPr/>
        </p:nvSpPr>
        <p:spPr>
          <a:xfrm>
            <a:off x="1050432" y="3060515"/>
            <a:ext cx="1914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/>
              <a:t>Громадянин</a:t>
            </a:r>
            <a:r>
              <a:rPr lang="ru-UA" sz="1400" b="1" dirty="0"/>
              <a:t> (-ка)</a:t>
            </a:r>
            <a:endParaRPr lang="uk-UA" sz="1400" b="1" dirty="0"/>
          </a:p>
        </p:txBody>
      </p:sp>
      <p:pic>
        <p:nvPicPr>
          <p:cNvPr id="11" name="Графіка 10" descr="Smart Phone with solid fill">
            <a:extLst>
              <a:ext uri="{FF2B5EF4-FFF2-40B4-BE49-F238E27FC236}">
                <a16:creationId xmlns:a16="http://schemas.microsoft.com/office/drawing/2014/main" id="{7A4A64FF-7125-44A0-BEFC-E3A5BCAF12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992089" y="2191278"/>
            <a:ext cx="847069" cy="847069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D9B0CD52-6C7A-4057-B7B2-9C4DC9DFBD91}"/>
              </a:ext>
            </a:extLst>
          </p:cNvPr>
          <p:cNvSpPr txBox="1"/>
          <p:nvPr/>
        </p:nvSpPr>
        <p:spPr>
          <a:xfrm>
            <a:off x="3589323" y="3115964"/>
            <a:ext cx="1658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/>
              <a:t>Обирає послугу «</a:t>
            </a:r>
            <a:r>
              <a:rPr lang="uk-UA" sz="1400" b="1" dirty="0" err="1"/>
              <a:t>єПідтримка</a:t>
            </a:r>
            <a:r>
              <a:rPr lang="uk-UA" sz="1400" b="1" dirty="0"/>
              <a:t>» </a:t>
            </a:r>
          </a:p>
        </p:txBody>
      </p:sp>
      <p:pic>
        <p:nvPicPr>
          <p:cNvPr id="1028" name="Picture 4" descr="Free Icon | Bank">
            <a:extLst>
              <a:ext uri="{FF2B5EF4-FFF2-40B4-BE49-F238E27FC236}">
                <a16:creationId xmlns:a16="http://schemas.microsoft.com/office/drawing/2014/main" id="{0FAC48A1-6512-4A8F-81DA-102B0EC53D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658" y="1470991"/>
            <a:ext cx="439406" cy="439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BD6B7E2B-8FEA-40E8-B5B4-E7CCEEF23109}"/>
              </a:ext>
            </a:extLst>
          </p:cNvPr>
          <p:cNvSpPr txBox="1"/>
          <p:nvPr/>
        </p:nvSpPr>
        <p:spPr>
          <a:xfrm>
            <a:off x="6099484" y="3015378"/>
            <a:ext cx="13320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/>
              <a:t>Відкриває рахунок</a:t>
            </a:r>
          </a:p>
        </p:txBody>
      </p:sp>
      <p:pic>
        <p:nvPicPr>
          <p:cNvPr id="21" name="Графіка 20" descr="Bank check with solid fill">
            <a:extLst>
              <a:ext uri="{FF2B5EF4-FFF2-40B4-BE49-F238E27FC236}">
                <a16:creationId xmlns:a16="http://schemas.microsoft.com/office/drawing/2014/main" id="{BEC80745-B1E5-4961-9744-9C9070EC498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395808" y="2324038"/>
            <a:ext cx="739364" cy="739364"/>
          </a:xfrm>
          <a:prstGeom prst="rect">
            <a:avLst/>
          </a:prstGeom>
        </p:spPr>
      </p:pic>
      <p:cxnSp>
        <p:nvCxnSpPr>
          <p:cNvPr id="29" name="Пряма зі стрілкою 28">
            <a:extLst>
              <a:ext uri="{FF2B5EF4-FFF2-40B4-BE49-F238E27FC236}">
                <a16:creationId xmlns:a16="http://schemas.microsoft.com/office/drawing/2014/main" id="{E08E837F-410F-4D5C-9F55-88F8764ED6A8}"/>
              </a:ext>
            </a:extLst>
          </p:cNvPr>
          <p:cNvCxnSpPr/>
          <p:nvPr/>
        </p:nvCxnSpPr>
        <p:spPr>
          <a:xfrm flipV="1">
            <a:off x="6534657" y="2024417"/>
            <a:ext cx="0" cy="4136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 зі стрілкою 35">
            <a:extLst>
              <a:ext uri="{FF2B5EF4-FFF2-40B4-BE49-F238E27FC236}">
                <a16:creationId xmlns:a16="http://schemas.microsoft.com/office/drawing/2014/main" id="{6383106E-AEE6-4AA3-9FBC-8B6AE2479FD9}"/>
              </a:ext>
            </a:extLst>
          </p:cNvPr>
          <p:cNvCxnSpPr>
            <a:cxnSpLocks/>
          </p:cNvCxnSpPr>
          <p:nvPr/>
        </p:nvCxnSpPr>
        <p:spPr>
          <a:xfrm>
            <a:off x="6927778" y="2032386"/>
            <a:ext cx="0" cy="397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27384797-45AF-4862-8FFD-E970F7E3FF3E}"/>
              </a:ext>
            </a:extLst>
          </p:cNvPr>
          <p:cNvSpPr txBox="1"/>
          <p:nvPr/>
        </p:nvSpPr>
        <p:spPr>
          <a:xfrm>
            <a:off x="4603274" y="1078036"/>
            <a:ext cx="1602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b="1" dirty="0">
                <a:solidFill>
                  <a:schemeClr val="bg1">
                    <a:lumMod val="50000"/>
                  </a:schemeClr>
                </a:solidFill>
              </a:rPr>
              <a:t>Дія перенаправляє до застосунку банку</a:t>
            </a:r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B7A08F6D-3790-4801-B194-F72D7FFBBE87}"/>
              </a:ext>
            </a:extLst>
          </p:cNvPr>
          <p:cNvSpPr/>
          <p:nvPr/>
        </p:nvSpPr>
        <p:spPr>
          <a:xfrm>
            <a:off x="6395808" y="1986818"/>
            <a:ext cx="712225" cy="488836"/>
          </a:xfrm>
          <a:prstGeom prst="ellipse">
            <a:avLst/>
          </a:prstGeom>
          <a:noFill/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43" name="Сполучна лінія: вигнута 42">
            <a:extLst>
              <a:ext uri="{FF2B5EF4-FFF2-40B4-BE49-F238E27FC236}">
                <a16:creationId xmlns:a16="http://schemas.microsoft.com/office/drawing/2014/main" id="{EA39C420-662D-4FB3-A3D0-996DDF31812D}"/>
              </a:ext>
            </a:extLst>
          </p:cNvPr>
          <p:cNvCxnSpPr>
            <a:stCxn id="38" idx="2"/>
            <a:endCxn id="34" idx="2"/>
          </p:cNvCxnSpPr>
          <p:nvPr/>
        </p:nvCxnSpPr>
        <p:spPr>
          <a:xfrm rot="16200000" flipH="1">
            <a:off x="5646706" y="1482133"/>
            <a:ext cx="506869" cy="991336"/>
          </a:xfrm>
          <a:prstGeom prst="curvedConnector2">
            <a:avLst/>
          </a:prstGeom>
          <a:ln>
            <a:solidFill>
              <a:srgbClr val="BFBFB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 зі стрілкою 45">
            <a:extLst>
              <a:ext uri="{FF2B5EF4-FFF2-40B4-BE49-F238E27FC236}">
                <a16:creationId xmlns:a16="http://schemas.microsoft.com/office/drawing/2014/main" id="{F7F53F7F-8F88-4F8E-8F93-3FEFB78D67E8}"/>
              </a:ext>
            </a:extLst>
          </p:cNvPr>
          <p:cNvCxnSpPr>
            <a:cxnSpLocks/>
          </p:cNvCxnSpPr>
          <p:nvPr/>
        </p:nvCxnSpPr>
        <p:spPr>
          <a:xfrm flipV="1">
            <a:off x="7782695" y="2705650"/>
            <a:ext cx="79892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51B11650-3C87-4216-96D8-DADD8DF23B47}"/>
              </a:ext>
            </a:extLst>
          </p:cNvPr>
          <p:cNvSpPr txBox="1"/>
          <p:nvPr/>
        </p:nvSpPr>
        <p:spPr>
          <a:xfrm>
            <a:off x="8529366" y="2337295"/>
            <a:ext cx="21566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/>
              <a:t>Обирає</a:t>
            </a:r>
            <a:br>
              <a:rPr lang="uk-UA" sz="1400" b="1" dirty="0"/>
            </a:br>
            <a:r>
              <a:rPr lang="uk-UA" sz="1400" b="1" dirty="0"/>
              <a:t>відкритий банківський рахунок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1774FC2-7404-4725-9191-B5BEA8D5223A}"/>
              </a:ext>
            </a:extLst>
          </p:cNvPr>
          <p:cNvSpPr txBox="1"/>
          <p:nvPr/>
        </p:nvSpPr>
        <p:spPr>
          <a:xfrm>
            <a:off x="8837343" y="5394932"/>
            <a:ext cx="1645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/>
              <a:t>Підтвердження про участь</a:t>
            </a:r>
          </a:p>
        </p:txBody>
      </p:sp>
      <p:pic>
        <p:nvPicPr>
          <p:cNvPr id="50" name="Графіка 49" descr="Paper with solid fill">
            <a:extLst>
              <a:ext uri="{FF2B5EF4-FFF2-40B4-BE49-F238E27FC236}">
                <a16:creationId xmlns:a16="http://schemas.microsoft.com/office/drawing/2014/main" id="{97D6EE62-BF3C-4D35-8950-924EEEFA2B8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9159451" y="4150778"/>
            <a:ext cx="1020729" cy="1020729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9CC11362-689F-4073-8616-E981AE1C50F9}"/>
              </a:ext>
            </a:extLst>
          </p:cNvPr>
          <p:cNvSpPr txBox="1"/>
          <p:nvPr/>
        </p:nvSpPr>
        <p:spPr>
          <a:xfrm>
            <a:off x="8993871" y="4581439"/>
            <a:ext cx="13320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00" b="1" dirty="0"/>
              <a:t>Успіх</a:t>
            </a:r>
            <a:r>
              <a:rPr lang="uk-UA" sz="800" b="1" dirty="0"/>
              <a:t>!</a:t>
            </a:r>
          </a:p>
        </p:txBody>
      </p:sp>
      <p:cxnSp>
        <p:nvCxnSpPr>
          <p:cNvPr id="53" name="Пряма зі стрілкою 52">
            <a:extLst>
              <a:ext uri="{FF2B5EF4-FFF2-40B4-BE49-F238E27FC236}">
                <a16:creationId xmlns:a16="http://schemas.microsoft.com/office/drawing/2014/main" id="{D9537360-F34E-49D6-BAF5-B62AAA8E05CF}"/>
              </a:ext>
            </a:extLst>
          </p:cNvPr>
          <p:cNvCxnSpPr>
            <a:cxnSpLocks/>
          </p:cNvCxnSpPr>
          <p:nvPr/>
        </p:nvCxnSpPr>
        <p:spPr>
          <a:xfrm flipH="1">
            <a:off x="7820917" y="4883821"/>
            <a:ext cx="7607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8ADC12EE-E923-4FD8-8E01-85D59CEC6A26}"/>
              </a:ext>
            </a:extLst>
          </p:cNvPr>
          <p:cNvSpPr txBox="1"/>
          <p:nvPr/>
        </p:nvSpPr>
        <p:spPr>
          <a:xfrm>
            <a:off x="5899569" y="5379449"/>
            <a:ext cx="17744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/>
              <a:t>Повідомлення про зарахування коштів</a:t>
            </a:r>
          </a:p>
        </p:txBody>
      </p:sp>
      <p:pic>
        <p:nvPicPr>
          <p:cNvPr id="56" name="Графіка 55" descr="Chat bubble with solid fill">
            <a:extLst>
              <a:ext uri="{FF2B5EF4-FFF2-40B4-BE49-F238E27FC236}">
                <a16:creationId xmlns:a16="http://schemas.microsoft.com/office/drawing/2014/main" id="{5AD7E946-E7F5-40F9-B79F-888B9CAE5B0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6330551" y="4417983"/>
            <a:ext cx="912533" cy="912533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290FF666-1738-4BAD-A100-DAF173E5327C}"/>
              </a:ext>
            </a:extLst>
          </p:cNvPr>
          <p:cNvSpPr txBox="1"/>
          <p:nvPr/>
        </p:nvSpPr>
        <p:spPr>
          <a:xfrm>
            <a:off x="3746124" y="5370162"/>
            <a:ext cx="16583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UA" sz="1400" b="1" dirty="0"/>
              <a:t>Оплата </a:t>
            </a:r>
            <a:r>
              <a:rPr lang="ru-UA" sz="1400" b="1" dirty="0" err="1"/>
              <a:t>послуг</a:t>
            </a:r>
            <a:r>
              <a:rPr lang="ru-UA" sz="1400" b="1" dirty="0"/>
              <a:t> онлайн </a:t>
            </a:r>
            <a:r>
              <a:rPr lang="ru-UA" sz="1400" b="1" dirty="0" err="1"/>
              <a:t>або</a:t>
            </a:r>
            <a:r>
              <a:rPr lang="ru-UA" sz="1400" b="1" dirty="0"/>
              <a:t> у магазин</a:t>
            </a:r>
            <a:r>
              <a:rPr lang="uk-UA" sz="1400" b="1" dirty="0"/>
              <a:t>і (</a:t>
            </a:r>
            <a:r>
              <a:rPr lang="en-US" sz="1400" b="1" dirty="0"/>
              <a:t>POS)</a:t>
            </a:r>
            <a:endParaRPr lang="uk-UA" sz="1400" b="1" dirty="0"/>
          </a:p>
        </p:txBody>
      </p:sp>
      <p:pic>
        <p:nvPicPr>
          <p:cNvPr id="59" name="Рисунок 58">
            <a:extLst>
              <a:ext uri="{FF2B5EF4-FFF2-40B4-BE49-F238E27FC236}">
                <a16:creationId xmlns:a16="http://schemas.microsoft.com/office/drawing/2014/main" id="{B91C6CEE-64CB-4E30-A1E9-8DA81E8848C5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822" y="4384262"/>
            <a:ext cx="912532" cy="912532"/>
          </a:xfrm>
          <a:prstGeom prst="rect">
            <a:avLst/>
          </a:prstGeom>
        </p:spPr>
      </p:pic>
      <p:pic>
        <p:nvPicPr>
          <p:cNvPr id="1027" name="Графіка 1026" descr="Store with solid fill">
            <a:extLst>
              <a:ext uri="{FF2B5EF4-FFF2-40B4-BE49-F238E27FC236}">
                <a16:creationId xmlns:a16="http://schemas.microsoft.com/office/drawing/2014/main" id="{5E27CC93-2D3E-4971-923F-E93B6CC9D9BA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1511411" y="5398010"/>
            <a:ext cx="992932" cy="992932"/>
          </a:xfrm>
          <a:prstGeom prst="rect">
            <a:avLst/>
          </a:prstGeom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B4EF5463-B85D-4FF1-AD9F-159669E5C513}"/>
              </a:ext>
            </a:extLst>
          </p:cNvPr>
          <p:cNvSpPr txBox="1"/>
          <p:nvPr/>
        </p:nvSpPr>
        <p:spPr>
          <a:xfrm rot="16200000">
            <a:off x="1036767" y="3872854"/>
            <a:ext cx="16583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UA" sz="1200" b="1" dirty="0" err="1"/>
              <a:t>Послуга</a:t>
            </a:r>
            <a:endParaRPr lang="uk-UA" sz="1200" b="1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D54F9BF-C028-487C-ADF5-5060E86D1C58}"/>
              </a:ext>
            </a:extLst>
          </p:cNvPr>
          <p:cNvSpPr txBox="1"/>
          <p:nvPr/>
        </p:nvSpPr>
        <p:spPr>
          <a:xfrm rot="5400000" flipV="1">
            <a:off x="1407742" y="4978908"/>
            <a:ext cx="1450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UA" sz="1200" b="1" dirty="0"/>
              <a:t>Грош</a:t>
            </a:r>
            <a:r>
              <a:rPr lang="uk-UA" sz="1200" b="1" dirty="0"/>
              <a:t>і</a:t>
            </a:r>
          </a:p>
        </p:txBody>
      </p:sp>
      <p:cxnSp>
        <p:nvCxnSpPr>
          <p:cNvPr id="81" name="Пряма зі стрілкою 80">
            <a:extLst>
              <a:ext uri="{FF2B5EF4-FFF2-40B4-BE49-F238E27FC236}">
                <a16:creationId xmlns:a16="http://schemas.microsoft.com/office/drawing/2014/main" id="{BB25041B-B31B-476A-B57E-EE6BA0D292E9}"/>
              </a:ext>
            </a:extLst>
          </p:cNvPr>
          <p:cNvCxnSpPr>
            <a:cxnSpLocks/>
          </p:cNvCxnSpPr>
          <p:nvPr/>
        </p:nvCxnSpPr>
        <p:spPr>
          <a:xfrm>
            <a:off x="9601103" y="3339004"/>
            <a:ext cx="0" cy="520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" name="Сполучна лінія: уступом 1042">
            <a:extLst>
              <a:ext uri="{FF2B5EF4-FFF2-40B4-BE49-F238E27FC236}">
                <a16:creationId xmlns:a16="http://schemas.microsoft.com/office/drawing/2014/main" id="{8E9A0FF8-BDAA-4601-949F-400F9636ADFE}"/>
              </a:ext>
            </a:extLst>
          </p:cNvPr>
          <p:cNvCxnSpPr>
            <a:cxnSpLocks/>
            <a:stCxn id="59" idx="1"/>
            <a:endCxn id="9" idx="2"/>
          </p:cNvCxnSpPr>
          <p:nvPr/>
        </p:nvCxnSpPr>
        <p:spPr>
          <a:xfrm rot="10800000">
            <a:off x="2007878" y="3368292"/>
            <a:ext cx="2179944" cy="147223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Сполучна лінія: уступом 1051">
            <a:extLst>
              <a:ext uri="{FF2B5EF4-FFF2-40B4-BE49-F238E27FC236}">
                <a16:creationId xmlns:a16="http://schemas.microsoft.com/office/drawing/2014/main" id="{C546DA47-075C-4BF6-A2E0-6D8A27D98A96}"/>
              </a:ext>
            </a:extLst>
          </p:cNvPr>
          <p:cNvCxnSpPr>
            <a:cxnSpLocks/>
            <a:stCxn id="59" idx="1"/>
            <a:endCxn id="1027" idx="0"/>
          </p:cNvCxnSpPr>
          <p:nvPr/>
        </p:nvCxnSpPr>
        <p:spPr>
          <a:xfrm rot="10800000" flipV="1">
            <a:off x="2007878" y="4840528"/>
            <a:ext cx="2179945" cy="55748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5" name="Графіка 1054" descr="Ticket with solid fill">
            <a:extLst>
              <a:ext uri="{FF2B5EF4-FFF2-40B4-BE49-F238E27FC236}">
                <a16:creationId xmlns:a16="http://schemas.microsoft.com/office/drawing/2014/main" id="{90A960D7-DA58-46D5-8428-0E2273F8706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2049846" y="3787837"/>
            <a:ext cx="369343" cy="369343"/>
          </a:xfrm>
          <a:prstGeom prst="rect">
            <a:avLst/>
          </a:prstGeom>
        </p:spPr>
      </p:pic>
      <p:sp>
        <p:nvSpPr>
          <p:cNvPr id="1062" name="TextBox 1061">
            <a:extLst>
              <a:ext uri="{FF2B5EF4-FFF2-40B4-BE49-F238E27FC236}">
                <a16:creationId xmlns:a16="http://schemas.microsoft.com/office/drawing/2014/main" id="{A46AD0D7-CEF5-428D-87D3-ED5A0B906C9F}"/>
              </a:ext>
            </a:extLst>
          </p:cNvPr>
          <p:cNvSpPr txBox="1"/>
          <p:nvPr/>
        </p:nvSpPr>
        <p:spPr>
          <a:xfrm>
            <a:off x="3139938" y="2147429"/>
            <a:ext cx="366074" cy="369332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1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766636A8-1000-4ECA-96FE-43219D2BC854}"/>
              </a:ext>
            </a:extLst>
          </p:cNvPr>
          <p:cNvSpPr txBox="1"/>
          <p:nvPr/>
        </p:nvSpPr>
        <p:spPr>
          <a:xfrm>
            <a:off x="5399270" y="2189971"/>
            <a:ext cx="366074" cy="369332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2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EAAFCF5-E56F-472F-93D7-1F40E59E6470}"/>
              </a:ext>
            </a:extLst>
          </p:cNvPr>
          <p:cNvSpPr txBox="1"/>
          <p:nvPr/>
        </p:nvSpPr>
        <p:spPr>
          <a:xfrm>
            <a:off x="7960860" y="2191278"/>
            <a:ext cx="366074" cy="369332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3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656B6EC-1D4C-4AAB-942C-E363EE97A7AD}"/>
              </a:ext>
            </a:extLst>
          </p:cNvPr>
          <p:cNvSpPr txBox="1"/>
          <p:nvPr/>
        </p:nvSpPr>
        <p:spPr>
          <a:xfrm>
            <a:off x="9771174" y="3405389"/>
            <a:ext cx="366074" cy="369332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4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6CA27267-113D-475F-8C0E-2FB802B27849}"/>
              </a:ext>
            </a:extLst>
          </p:cNvPr>
          <p:cNvSpPr txBox="1"/>
          <p:nvPr/>
        </p:nvSpPr>
        <p:spPr>
          <a:xfrm>
            <a:off x="7999119" y="4392195"/>
            <a:ext cx="366074" cy="369332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5</a:t>
            </a:r>
            <a:endParaRPr lang="uk-UA" b="1" dirty="0">
              <a:solidFill>
                <a:srgbClr val="002060"/>
              </a:solidFill>
            </a:endParaRPr>
          </a:p>
        </p:txBody>
      </p:sp>
      <p:cxnSp>
        <p:nvCxnSpPr>
          <p:cNvPr id="110" name="Пряма зі стрілкою 109">
            <a:extLst>
              <a:ext uri="{FF2B5EF4-FFF2-40B4-BE49-F238E27FC236}">
                <a16:creationId xmlns:a16="http://schemas.microsoft.com/office/drawing/2014/main" id="{8D6EF226-2A40-4D9E-B1BF-9BB2F267F8F5}"/>
              </a:ext>
            </a:extLst>
          </p:cNvPr>
          <p:cNvCxnSpPr>
            <a:cxnSpLocks/>
          </p:cNvCxnSpPr>
          <p:nvPr/>
        </p:nvCxnSpPr>
        <p:spPr>
          <a:xfrm flipV="1">
            <a:off x="5210287" y="2683166"/>
            <a:ext cx="81698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30B71282-E2DE-4272-A320-0E21BB2BB157}"/>
              </a:ext>
            </a:extLst>
          </p:cNvPr>
          <p:cNvSpPr txBox="1"/>
          <p:nvPr/>
        </p:nvSpPr>
        <p:spPr>
          <a:xfrm>
            <a:off x="5454167" y="4393589"/>
            <a:ext cx="366074" cy="369332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6</a:t>
            </a:r>
            <a:endParaRPr lang="uk-UA" b="1" dirty="0">
              <a:solidFill>
                <a:srgbClr val="002060"/>
              </a:solidFill>
            </a:endParaRPr>
          </a:p>
        </p:txBody>
      </p:sp>
      <p:cxnSp>
        <p:nvCxnSpPr>
          <p:cNvPr id="113" name="Пряма зі стрілкою 112">
            <a:extLst>
              <a:ext uri="{FF2B5EF4-FFF2-40B4-BE49-F238E27FC236}">
                <a16:creationId xmlns:a16="http://schemas.microsoft.com/office/drawing/2014/main" id="{D896E8C0-2F4F-4896-9EA4-28A682646E92}"/>
              </a:ext>
            </a:extLst>
          </p:cNvPr>
          <p:cNvCxnSpPr>
            <a:cxnSpLocks/>
          </p:cNvCxnSpPr>
          <p:nvPr/>
        </p:nvCxnSpPr>
        <p:spPr>
          <a:xfrm flipH="1">
            <a:off x="5247671" y="4883821"/>
            <a:ext cx="7607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9B161EF5-0FE3-4918-9646-12F0C60DC415}"/>
              </a:ext>
            </a:extLst>
          </p:cNvPr>
          <p:cNvSpPr txBox="1"/>
          <p:nvPr/>
        </p:nvSpPr>
        <p:spPr>
          <a:xfrm>
            <a:off x="2863563" y="4337797"/>
            <a:ext cx="366074" cy="369332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7</a:t>
            </a:r>
            <a:endParaRPr lang="uk-UA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Украинская гривна – Бесплатные иконки: знаки">
            <a:extLst>
              <a:ext uri="{FF2B5EF4-FFF2-40B4-BE49-F238E27FC236}">
                <a16:creationId xmlns:a16="http://schemas.microsoft.com/office/drawing/2014/main" id="{7F345F45-265E-4789-83D0-7BE0613DB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582" y="4891208"/>
            <a:ext cx="337961" cy="337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3924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Який бізнес потребує державної підтримки?</a:t>
            </a:r>
          </a:p>
        </p:txBody>
      </p:sp>
      <p:sp>
        <p:nvSpPr>
          <p:cNvPr id="8" name="Номер слайда 14">
            <a:extLst>
              <a:ext uri="{FF2B5EF4-FFF2-40B4-BE49-F238E27FC236}">
                <a16:creationId xmlns:a16="http://schemas.microsoft.com/office/drawing/2014/main" id="{40461F15-C7E3-904E-800D-232602B60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BF6EF7-292B-4148-898F-B2DB6893F3AD}"/>
              </a:ext>
            </a:extLst>
          </p:cNvPr>
          <p:cNvSpPr txBox="1"/>
          <p:nvPr/>
        </p:nvSpPr>
        <p:spPr>
          <a:xfrm>
            <a:off x="2105194" y="1771918"/>
            <a:ext cx="5869765" cy="7439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uk-UA" sz="2400" b="1" dirty="0"/>
              <a:t>Спортивні зали та фітнес-клуби</a:t>
            </a:r>
            <a:endParaRPr lang="uk-UA" sz="11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5FFA8F-6EBC-3C4B-A6B1-07B91413F584}"/>
              </a:ext>
            </a:extLst>
          </p:cNvPr>
          <p:cNvSpPr txBox="1"/>
          <p:nvPr/>
        </p:nvSpPr>
        <p:spPr>
          <a:xfrm>
            <a:off x="2105195" y="2623651"/>
            <a:ext cx="5869765" cy="7439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uk-UA" sz="2400" b="1" dirty="0"/>
              <a:t>Кінотеатри</a:t>
            </a:r>
            <a:endParaRPr lang="uk-UA" sz="11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ED44C4-500A-5C4D-9734-6CC9BC856B0D}"/>
              </a:ext>
            </a:extLst>
          </p:cNvPr>
          <p:cNvSpPr txBox="1"/>
          <p:nvPr/>
        </p:nvSpPr>
        <p:spPr>
          <a:xfrm>
            <a:off x="2105194" y="3483972"/>
            <a:ext cx="5869766" cy="7439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uk-UA" sz="2400" b="1" dirty="0"/>
              <a:t>Заклади культури</a:t>
            </a:r>
            <a:endParaRPr lang="uk-UA" sz="1100" baseline="30000" dirty="0"/>
          </a:p>
        </p:txBody>
      </p:sp>
      <p:sp>
        <p:nvSpPr>
          <p:cNvPr id="5" name="Закрывающая фигурная скобка 4">
            <a:extLst>
              <a:ext uri="{FF2B5EF4-FFF2-40B4-BE49-F238E27FC236}">
                <a16:creationId xmlns:a16="http://schemas.microsoft.com/office/drawing/2014/main" id="{776F738C-52E9-D74B-9B6A-23B9518AF0DD}"/>
              </a:ext>
            </a:extLst>
          </p:cNvPr>
          <p:cNvSpPr/>
          <p:nvPr/>
        </p:nvSpPr>
        <p:spPr>
          <a:xfrm>
            <a:off x="7984483" y="1982334"/>
            <a:ext cx="512940" cy="3212665"/>
          </a:xfrm>
          <a:prstGeom prst="rightBrace">
            <a:avLst>
              <a:gd name="adj1" fmla="val 0"/>
              <a:gd name="adj2" fmla="val 50000"/>
            </a:avLst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D987D40-A52B-5444-B8B1-9F37FFF91512}"/>
              </a:ext>
            </a:extLst>
          </p:cNvPr>
          <p:cNvSpPr txBox="1"/>
          <p:nvPr/>
        </p:nvSpPr>
        <p:spPr>
          <a:xfrm>
            <a:off x="8497424" y="3398832"/>
            <a:ext cx="3074189" cy="7694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4000" b="1" dirty="0">
                <a:solidFill>
                  <a:schemeClr val="accent2"/>
                </a:solidFill>
              </a:rPr>
              <a:t>~</a:t>
            </a:r>
            <a:r>
              <a:rPr lang="uk-UA" sz="4000" b="1" dirty="0">
                <a:solidFill>
                  <a:schemeClr val="accent2"/>
                </a:solidFill>
              </a:rPr>
              <a:t>6 тис. </a:t>
            </a:r>
            <a:r>
              <a:rPr lang="uk-UA" sz="2800" dirty="0">
                <a:solidFill>
                  <a:schemeClr val="accent2"/>
                </a:solidFill>
              </a:rPr>
              <a:t>суб’єктів</a:t>
            </a:r>
            <a:endParaRPr lang="uk-UA" sz="4000" dirty="0">
              <a:solidFill>
                <a:schemeClr val="accent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6427D-0694-F64B-BE3D-25C9A9F103EB}"/>
              </a:ext>
            </a:extLst>
          </p:cNvPr>
          <p:cNvSpPr txBox="1"/>
          <p:nvPr/>
        </p:nvSpPr>
        <p:spPr>
          <a:xfrm>
            <a:off x="917109" y="962880"/>
            <a:ext cx="10586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UA" sz="2400" b="1" dirty="0">
                <a:solidFill>
                  <a:schemeClr val="accent4"/>
                </a:solidFill>
              </a:rPr>
              <a:t>Найбільш вразливі під час карантину підприємства сфери послуг</a:t>
            </a:r>
            <a:r>
              <a:rPr lang="ru-UA" sz="2400" b="1" baseline="30000" dirty="0">
                <a:solidFill>
                  <a:schemeClr val="accent4"/>
                </a:solidFill>
              </a:rPr>
              <a:t>1</a:t>
            </a:r>
            <a:r>
              <a:rPr lang="ru-UA" sz="2400" b="1" dirty="0">
                <a:solidFill>
                  <a:schemeClr val="accent4"/>
                </a:solidFill>
              </a:rPr>
              <a:t>:</a:t>
            </a: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3C90797F-411F-4E42-A9E1-EEC7B52AA8CE}"/>
              </a:ext>
            </a:extLst>
          </p:cNvPr>
          <p:cNvCxnSpPr>
            <a:cxnSpLocks/>
          </p:cNvCxnSpPr>
          <p:nvPr/>
        </p:nvCxnSpPr>
        <p:spPr>
          <a:xfrm>
            <a:off x="859236" y="1482420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42">
            <a:extLst>
              <a:ext uri="{FF2B5EF4-FFF2-40B4-BE49-F238E27FC236}">
                <a16:creationId xmlns:a16="http://schemas.microsoft.com/office/drawing/2014/main" id="{ECA7DC78-4E8B-C24D-9CE3-23F4EA16599F}"/>
              </a:ext>
            </a:extLst>
          </p:cNvPr>
          <p:cNvSpPr/>
          <p:nvPr/>
        </p:nvSpPr>
        <p:spPr>
          <a:xfrm>
            <a:off x="1307939" y="1826832"/>
            <a:ext cx="658465" cy="65003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altLang="ko-KR" sz="2800" b="1" dirty="0"/>
              <a:t>1</a:t>
            </a:r>
          </a:p>
        </p:txBody>
      </p:sp>
      <p:sp>
        <p:nvSpPr>
          <p:cNvPr id="19" name="Oval 42">
            <a:extLst>
              <a:ext uri="{FF2B5EF4-FFF2-40B4-BE49-F238E27FC236}">
                <a16:creationId xmlns:a16="http://schemas.microsoft.com/office/drawing/2014/main" id="{65734C4A-8024-264E-8AA4-CBCDC192A905}"/>
              </a:ext>
            </a:extLst>
          </p:cNvPr>
          <p:cNvSpPr/>
          <p:nvPr/>
        </p:nvSpPr>
        <p:spPr>
          <a:xfrm>
            <a:off x="1307939" y="2691983"/>
            <a:ext cx="658465" cy="65003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altLang="ko-KR" sz="2800" b="1" dirty="0"/>
              <a:t>2</a:t>
            </a:r>
          </a:p>
        </p:txBody>
      </p:sp>
      <p:sp>
        <p:nvSpPr>
          <p:cNvPr id="20" name="Oval 42">
            <a:extLst>
              <a:ext uri="{FF2B5EF4-FFF2-40B4-BE49-F238E27FC236}">
                <a16:creationId xmlns:a16="http://schemas.microsoft.com/office/drawing/2014/main" id="{FD37F39C-8FE1-4F4D-BEEB-83AE5F3FD560}"/>
              </a:ext>
            </a:extLst>
          </p:cNvPr>
          <p:cNvSpPr/>
          <p:nvPr/>
        </p:nvSpPr>
        <p:spPr>
          <a:xfrm>
            <a:off x="1307939" y="3557134"/>
            <a:ext cx="658465" cy="65003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altLang="ko-KR" sz="2800" b="1" dirty="0"/>
              <a:t>3</a:t>
            </a:r>
          </a:p>
        </p:txBody>
      </p:sp>
      <p:sp>
        <p:nvSpPr>
          <p:cNvPr id="16" name="Oval 42">
            <a:extLst>
              <a:ext uri="{FF2B5EF4-FFF2-40B4-BE49-F238E27FC236}">
                <a16:creationId xmlns:a16="http://schemas.microsoft.com/office/drawing/2014/main" id="{25B4A9AE-B79C-5748-81F0-9349372556B2}"/>
              </a:ext>
            </a:extLst>
          </p:cNvPr>
          <p:cNvSpPr/>
          <p:nvPr/>
        </p:nvSpPr>
        <p:spPr>
          <a:xfrm>
            <a:off x="1307939" y="4422519"/>
            <a:ext cx="658465" cy="65003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altLang="ko-KR" sz="2800" b="1" dirty="0"/>
              <a:t>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D5BEAB0-9293-C94E-8926-78E0CCA8B87A}"/>
              </a:ext>
            </a:extLst>
          </p:cNvPr>
          <p:cNvSpPr txBox="1"/>
          <p:nvPr/>
        </p:nvSpPr>
        <p:spPr>
          <a:xfrm>
            <a:off x="2105194" y="4373019"/>
            <a:ext cx="5869765" cy="7439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uk-UA" sz="2400" b="1" dirty="0"/>
              <a:t>Внутрішні авіа та залізничні перевезення</a:t>
            </a:r>
            <a:endParaRPr lang="uk-UA" sz="1100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4A1A40B-7EBF-E14C-8F68-2B698E79E7F4}"/>
              </a:ext>
            </a:extLst>
          </p:cNvPr>
          <p:cNvSpPr txBox="1"/>
          <p:nvPr/>
        </p:nvSpPr>
        <p:spPr>
          <a:xfrm>
            <a:off x="1284790" y="6021250"/>
            <a:ext cx="9032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UA" sz="1200" i="1" dirty="0"/>
              <a:t>1 – Для підтримки громадян віком старше 60 років буде запропоновано додатковий вид діяльності для </a:t>
            </a:r>
            <a:r>
              <a:rPr lang="ru-UA" sz="1200" i="1" dirty="0" err="1"/>
              <a:t>витрат</a:t>
            </a:r>
            <a:r>
              <a:rPr lang="ru-UA" sz="1200" i="1" dirty="0"/>
              <a:t> (2022 р.)</a:t>
            </a:r>
          </a:p>
        </p:txBody>
      </p:sp>
      <p:sp>
        <p:nvSpPr>
          <p:cNvPr id="23" name="Oval 42">
            <a:extLst>
              <a:ext uri="{FF2B5EF4-FFF2-40B4-BE49-F238E27FC236}">
                <a16:creationId xmlns:a16="http://schemas.microsoft.com/office/drawing/2014/main" id="{3DD182EF-6C68-42DD-A6FA-D8E94F3026D0}"/>
              </a:ext>
            </a:extLst>
          </p:cNvPr>
          <p:cNvSpPr/>
          <p:nvPr/>
        </p:nvSpPr>
        <p:spPr>
          <a:xfrm>
            <a:off x="1317463" y="5194999"/>
            <a:ext cx="658465" cy="650039"/>
          </a:xfrm>
          <a:prstGeom prst="ellipse">
            <a:avLst/>
          </a:prstGeom>
          <a:solidFill>
            <a:srgbClr val="A7C5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altLang="ko-KR" sz="2800" b="1" dirty="0"/>
              <a:t>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DC090CC-D998-4EA8-90F4-4BF76436A4F2}"/>
              </a:ext>
            </a:extLst>
          </p:cNvPr>
          <p:cNvSpPr txBox="1"/>
          <p:nvPr/>
        </p:nvSpPr>
        <p:spPr>
          <a:xfrm>
            <a:off x="2114718" y="5155045"/>
            <a:ext cx="5869765" cy="7439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uk-UA" sz="2400" b="1" dirty="0">
                <a:solidFill>
                  <a:schemeClr val="accent3"/>
                </a:solidFill>
              </a:rPr>
              <a:t>Книжкові магазини</a:t>
            </a:r>
          </a:p>
        </p:txBody>
      </p:sp>
    </p:spTree>
    <p:extLst>
      <p:ext uri="{BB962C8B-B14F-4D97-AF65-F5344CB8AC3E}">
        <p14:creationId xmlns:p14="http://schemas.microsoft.com/office/powerpoint/2010/main" val="2813337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Бізнес: Умови участі у Програмі підтримки</a:t>
            </a:r>
          </a:p>
        </p:txBody>
      </p:sp>
      <p:sp>
        <p:nvSpPr>
          <p:cNvPr id="17" name="Номер слайда 14">
            <a:extLst>
              <a:ext uri="{FF2B5EF4-FFF2-40B4-BE49-F238E27FC236}">
                <a16:creationId xmlns:a16="http://schemas.microsoft.com/office/drawing/2014/main" id="{62A76F5C-8C20-1647-8B25-D62158AE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8</a:t>
            </a:fld>
            <a:endParaRPr lang="ru-RU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277A4D1-2612-414E-9A51-268BDB3EEEDD}"/>
              </a:ext>
            </a:extLst>
          </p:cNvPr>
          <p:cNvCxnSpPr>
            <a:cxnSpLocks/>
          </p:cNvCxnSpPr>
          <p:nvPr/>
        </p:nvCxnSpPr>
        <p:spPr>
          <a:xfrm>
            <a:off x="859236" y="993544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DA9BB47-AAAB-2349-8FFB-754F03D38339}"/>
              </a:ext>
            </a:extLst>
          </p:cNvPr>
          <p:cNvSpPr txBox="1"/>
          <p:nvPr/>
        </p:nvSpPr>
        <p:spPr>
          <a:xfrm>
            <a:off x="4155311" y="1335672"/>
            <a:ext cx="7362654" cy="436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chemeClr val="accent1"/>
                </a:solidFill>
              </a:rPr>
              <a:t>Наявність </a:t>
            </a:r>
            <a:r>
              <a:rPr lang="uk-UA" sz="2400" b="1" dirty="0">
                <a:solidFill>
                  <a:schemeClr val="accent1"/>
                </a:solidFill>
              </a:rPr>
              <a:t>платіжного терміналу</a:t>
            </a:r>
            <a:r>
              <a:rPr lang="uk-UA" sz="2400" dirty="0">
                <a:solidFill>
                  <a:schemeClr val="accent1"/>
                </a:solidFill>
              </a:rPr>
              <a:t> або </a:t>
            </a:r>
            <a:r>
              <a:rPr lang="uk-UA" sz="2400" b="1" dirty="0">
                <a:solidFill>
                  <a:schemeClr val="accent1"/>
                </a:solidFill>
              </a:rPr>
              <a:t>онлайн точки продажів</a:t>
            </a:r>
            <a:r>
              <a:rPr lang="uk-UA" sz="2400" dirty="0">
                <a:solidFill>
                  <a:schemeClr val="accent1"/>
                </a:solidFill>
              </a:rPr>
              <a:t>, відповідність основної діяльності </a:t>
            </a:r>
            <a:r>
              <a:rPr lang="en-US" sz="2400" b="1" dirty="0">
                <a:solidFill>
                  <a:schemeClr val="accent1"/>
                </a:solidFill>
              </a:rPr>
              <a:t>MCC-</a:t>
            </a:r>
            <a:r>
              <a:rPr lang="ru-RU" sz="2400" b="1" dirty="0">
                <a:solidFill>
                  <a:schemeClr val="accent1"/>
                </a:solidFill>
              </a:rPr>
              <a:t>коду </a:t>
            </a:r>
            <a:r>
              <a:rPr lang="uk-UA" sz="2400" dirty="0">
                <a:solidFill>
                  <a:schemeClr val="accent1"/>
                </a:solidFill>
              </a:rPr>
              <a:t>(перелік затверджується КМУ)</a:t>
            </a:r>
          </a:p>
          <a:p>
            <a:pPr marL="342900" indent="-342900" algn="just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chemeClr val="accent2"/>
                </a:solidFill>
              </a:rPr>
              <a:t>У разі виявлення випадків нецільового використання коштів та шахрайства зі сторони бізнесу, держава блокує недобропорядні торгові точки від участі у програмі</a:t>
            </a:r>
          </a:p>
          <a:p>
            <a:pPr marL="342900" indent="-342900" algn="just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chemeClr val="accent3"/>
                </a:solidFill>
              </a:rPr>
              <a:t>Можливе у будь-який період дії програми </a:t>
            </a:r>
            <a:br>
              <a:rPr lang="uk-UA" sz="2400" b="1" dirty="0">
                <a:solidFill>
                  <a:schemeClr val="accent3"/>
                </a:solidFill>
              </a:rPr>
            </a:br>
            <a:r>
              <a:rPr lang="uk-UA" sz="2400" dirty="0">
                <a:solidFill>
                  <a:schemeClr val="accent3"/>
                </a:solidFill>
              </a:rPr>
              <a:t>(з </a:t>
            </a:r>
            <a:r>
              <a:rPr lang="uk-UA" sz="2400" b="1" dirty="0">
                <a:solidFill>
                  <a:schemeClr val="accent3"/>
                </a:solidFill>
              </a:rPr>
              <a:t>19.12.2021</a:t>
            </a:r>
            <a:r>
              <a:rPr lang="uk-UA" sz="2400" dirty="0">
                <a:solidFill>
                  <a:schemeClr val="accent3"/>
                </a:solidFill>
              </a:rPr>
              <a:t> до </a:t>
            </a:r>
            <a:r>
              <a:rPr lang="uk-UA" sz="2400" b="1" dirty="0">
                <a:solidFill>
                  <a:schemeClr val="accent3"/>
                </a:solidFill>
              </a:rPr>
              <a:t>18.12.2022</a:t>
            </a:r>
            <a:r>
              <a:rPr lang="uk-UA" sz="2400" dirty="0">
                <a:solidFill>
                  <a:schemeClr val="accent3"/>
                </a:solidFill>
              </a:rPr>
              <a:t>) за умови відповідності вищезазначеним критеріям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16C216-A3A9-7C48-9D2D-F8C56B3C662D}"/>
              </a:ext>
            </a:extLst>
          </p:cNvPr>
          <p:cNvSpPr txBox="1"/>
          <p:nvPr/>
        </p:nvSpPr>
        <p:spPr>
          <a:xfrm>
            <a:off x="1776712" y="1277797"/>
            <a:ext cx="2233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/>
              <a:t>Критерії участі у програмі</a:t>
            </a:r>
            <a:endParaRPr lang="ru-UA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261262-71CA-E849-806E-6CEBC183EF9A}"/>
              </a:ext>
            </a:extLst>
          </p:cNvPr>
          <p:cNvSpPr txBox="1"/>
          <p:nvPr/>
        </p:nvSpPr>
        <p:spPr>
          <a:xfrm>
            <a:off x="1776712" y="2931966"/>
            <a:ext cx="22339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chemeClr val="accent2"/>
                </a:solidFill>
              </a:rPr>
              <a:t>Протидія</a:t>
            </a:r>
            <a:br>
              <a:rPr lang="uk-UA" sz="2400" b="1" dirty="0">
                <a:solidFill>
                  <a:schemeClr val="accent2"/>
                </a:solidFill>
              </a:rPr>
            </a:br>
            <a:r>
              <a:rPr lang="uk-UA" sz="2400" b="1" dirty="0">
                <a:solidFill>
                  <a:schemeClr val="accent2"/>
                </a:solidFill>
              </a:rPr>
              <a:t>шахрайству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074FFE-B09C-5A4E-80F6-C2C6CC260771}"/>
              </a:ext>
            </a:extLst>
          </p:cNvPr>
          <p:cNvSpPr txBox="1"/>
          <p:nvPr/>
        </p:nvSpPr>
        <p:spPr>
          <a:xfrm>
            <a:off x="1776711" y="4551021"/>
            <a:ext cx="22339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UA" sz="2400" b="1" dirty="0">
                <a:solidFill>
                  <a:schemeClr val="accent3"/>
                </a:solidFill>
              </a:rPr>
              <a:t>Приєднання до програми</a:t>
            </a:r>
          </a:p>
        </p:txBody>
      </p:sp>
      <p:sp>
        <p:nvSpPr>
          <p:cNvPr id="10" name="Oval 42">
            <a:extLst>
              <a:ext uri="{FF2B5EF4-FFF2-40B4-BE49-F238E27FC236}">
                <a16:creationId xmlns:a16="http://schemas.microsoft.com/office/drawing/2014/main" id="{AFB3B0EB-EBB4-4347-892A-079601CD320D}"/>
              </a:ext>
            </a:extLst>
          </p:cNvPr>
          <p:cNvSpPr/>
          <p:nvPr/>
        </p:nvSpPr>
        <p:spPr>
          <a:xfrm>
            <a:off x="674035" y="1312522"/>
            <a:ext cx="772794" cy="77394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uk-UA" altLang="ko-KR" sz="2400" b="1" dirty="0"/>
          </a:p>
        </p:txBody>
      </p:sp>
      <p:sp>
        <p:nvSpPr>
          <p:cNvPr id="14" name="Oval 42">
            <a:extLst>
              <a:ext uri="{FF2B5EF4-FFF2-40B4-BE49-F238E27FC236}">
                <a16:creationId xmlns:a16="http://schemas.microsoft.com/office/drawing/2014/main" id="{62CB1CD1-CED4-5440-90E7-717B4561F675}"/>
              </a:ext>
            </a:extLst>
          </p:cNvPr>
          <p:cNvSpPr/>
          <p:nvPr/>
        </p:nvSpPr>
        <p:spPr>
          <a:xfrm>
            <a:off x="674035" y="2931966"/>
            <a:ext cx="772794" cy="77394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uk-UA" altLang="ko-KR" sz="2400" b="1" dirty="0"/>
          </a:p>
        </p:txBody>
      </p:sp>
      <p:pic>
        <p:nvPicPr>
          <p:cNvPr id="5" name="Рисунок 4" descr="Папка-планшет с галочками со сплошной заливкой">
            <a:extLst>
              <a:ext uri="{FF2B5EF4-FFF2-40B4-BE49-F238E27FC236}">
                <a16:creationId xmlns:a16="http://schemas.microsoft.com/office/drawing/2014/main" id="{7609EFD1-17F0-2445-BC95-A5E8A8BC36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49468" y="3005111"/>
            <a:ext cx="598628" cy="598628"/>
          </a:xfrm>
          <a:prstGeom prst="rect">
            <a:avLst/>
          </a:prstGeom>
        </p:spPr>
      </p:pic>
      <p:sp>
        <p:nvSpPr>
          <p:cNvPr id="15" name="Oval 42">
            <a:extLst>
              <a:ext uri="{FF2B5EF4-FFF2-40B4-BE49-F238E27FC236}">
                <a16:creationId xmlns:a16="http://schemas.microsoft.com/office/drawing/2014/main" id="{764C5A3B-C09A-A047-AA7A-0B68644BCAE7}"/>
              </a:ext>
            </a:extLst>
          </p:cNvPr>
          <p:cNvSpPr/>
          <p:nvPr/>
        </p:nvSpPr>
        <p:spPr>
          <a:xfrm>
            <a:off x="674035" y="4551021"/>
            <a:ext cx="772794" cy="77394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uk-UA" altLang="ko-KR" sz="2400" b="1" dirty="0"/>
          </a:p>
        </p:txBody>
      </p:sp>
      <p:pic>
        <p:nvPicPr>
          <p:cNvPr id="16" name="Рисунок 15" descr="Перо для каллиграфии со сплошной заливкой">
            <a:extLst>
              <a:ext uri="{FF2B5EF4-FFF2-40B4-BE49-F238E27FC236}">
                <a16:creationId xmlns:a16="http://schemas.microsoft.com/office/drawing/2014/main" id="{70846F19-E936-E54E-B37A-A209ABEFD8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857637" y="1491578"/>
            <a:ext cx="419988" cy="419988"/>
          </a:xfrm>
          <a:prstGeom prst="rect">
            <a:avLst/>
          </a:prstGeom>
        </p:spPr>
      </p:pic>
      <p:pic>
        <p:nvPicPr>
          <p:cNvPr id="19" name="Рисунок 18" descr="Комментарий &quot;Добавить&quot; со сплошной заливкой">
            <a:extLst>
              <a:ext uri="{FF2B5EF4-FFF2-40B4-BE49-F238E27FC236}">
                <a16:creationId xmlns:a16="http://schemas.microsoft.com/office/drawing/2014/main" id="{CA4D14AD-C528-E140-809C-D7DB6AF4E13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783539" y="4695280"/>
            <a:ext cx="542478" cy="542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569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Механізм цільового фінансування бізнесу</a:t>
            </a:r>
          </a:p>
        </p:txBody>
      </p:sp>
      <p:sp>
        <p:nvSpPr>
          <p:cNvPr id="17" name="Номер слайда 14">
            <a:extLst>
              <a:ext uri="{FF2B5EF4-FFF2-40B4-BE49-F238E27FC236}">
                <a16:creationId xmlns:a16="http://schemas.microsoft.com/office/drawing/2014/main" id="{62A76F5C-8C20-1647-8B25-D62158AE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9</a:t>
            </a:fld>
            <a:endParaRPr lang="ru-RU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277A4D1-2612-414E-9A51-268BDB3EEEDD}"/>
              </a:ext>
            </a:extLst>
          </p:cNvPr>
          <p:cNvCxnSpPr>
            <a:cxnSpLocks/>
          </p:cNvCxnSpPr>
          <p:nvPr/>
        </p:nvCxnSpPr>
        <p:spPr>
          <a:xfrm>
            <a:off x="859236" y="993544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5CD94F3-52F6-4143-BFBF-72FCEF4E54C0}"/>
              </a:ext>
            </a:extLst>
          </p:cNvPr>
          <p:cNvSpPr txBox="1"/>
          <p:nvPr/>
        </p:nvSpPr>
        <p:spPr>
          <a:xfrm>
            <a:off x="1519084" y="1497026"/>
            <a:ext cx="988197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90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uk-UA" sz="2000" b="1" dirty="0">
                <a:solidFill>
                  <a:schemeClr val="accent1"/>
                </a:solidFill>
              </a:rPr>
              <a:t>Кабінет міністрів України затверджує перелік MCC-кодів</a:t>
            </a:r>
            <a:r>
              <a:rPr lang="uk-UA" sz="2000" dirty="0">
                <a:solidFill>
                  <a:schemeClr val="accent1"/>
                </a:solidFill>
              </a:rPr>
              <a:t> (коди типів витрат)</a:t>
            </a:r>
            <a:r>
              <a:rPr lang="uk-UA" sz="2000" b="1" dirty="0">
                <a:solidFill>
                  <a:schemeClr val="accent1"/>
                </a:solidFill>
              </a:rPr>
              <a:t> </a:t>
            </a:r>
          </a:p>
          <a:p>
            <a:pPr marL="457200" indent="-457200" algn="just">
              <a:lnSpc>
                <a:spcPct val="90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uk-UA" sz="2000" b="1" dirty="0">
                <a:solidFill>
                  <a:schemeClr val="accent1"/>
                </a:solidFill>
              </a:rPr>
              <a:t>Банки-емітенти</a:t>
            </a:r>
            <a:r>
              <a:rPr lang="uk-UA" sz="2000" dirty="0">
                <a:solidFill>
                  <a:schemeClr val="accent1"/>
                </a:solidFill>
              </a:rPr>
              <a:t> підписують договори інформаційної взаємодії, вносять MCC-коди для </a:t>
            </a:r>
            <a:r>
              <a:rPr lang="uk-UA" sz="2000" b="1" dirty="0">
                <a:solidFill>
                  <a:schemeClr val="accent1"/>
                </a:solidFill>
              </a:rPr>
              <a:t>обмеження витрат </a:t>
            </a:r>
            <a:r>
              <a:rPr lang="uk-UA" sz="2000" dirty="0">
                <a:solidFill>
                  <a:schemeClr val="accent1"/>
                </a:solidFill>
              </a:rPr>
              <a:t>за спеціальними банківськими рахунками. Банківські операції </a:t>
            </a:r>
            <a:r>
              <a:rPr lang="uk-UA" sz="2000" b="1" dirty="0">
                <a:solidFill>
                  <a:schemeClr val="accent1"/>
                </a:solidFill>
              </a:rPr>
              <a:t>безкоштовні</a:t>
            </a:r>
            <a:r>
              <a:rPr lang="uk-UA" sz="2000" dirty="0">
                <a:solidFill>
                  <a:schemeClr val="accent1"/>
                </a:solidFill>
              </a:rPr>
              <a:t> </a:t>
            </a:r>
            <a:endParaRPr lang="uk-UA" sz="2000" b="1" dirty="0">
              <a:solidFill>
                <a:schemeClr val="accent1"/>
              </a:solidFill>
            </a:endParaRPr>
          </a:p>
          <a:p>
            <a:pPr marL="457200" indent="-457200" algn="just">
              <a:lnSpc>
                <a:spcPct val="90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uk-UA" sz="2000" b="1" dirty="0">
                <a:solidFill>
                  <a:schemeClr val="accent1"/>
                </a:solidFill>
              </a:rPr>
              <a:t>Громадяни </a:t>
            </a:r>
            <a:r>
              <a:rPr lang="uk-UA" sz="2000" dirty="0">
                <a:solidFill>
                  <a:schemeClr val="accent1"/>
                </a:solidFill>
              </a:rPr>
              <a:t>у мобільному застосунку Дія проходять коротку верифікацію, яка дозволяє їм отримати гроші на спеціальні банківські рахунки</a:t>
            </a:r>
          </a:p>
          <a:p>
            <a:pPr marL="457200" indent="-457200" algn="just">
              <a:lnSpc>
                <a:spcPct val="90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uk-UA" sz="2000" b="1" dirty="0">
                <a:solidFill>
                  <a:schemeClr val="accent1"/>
                </a:solidFill>
              </a:rPr>
              <a:t>Мінекономіки забезпечує нарахування грошей </a:t>
            </a:r>
            <a:r>
              <a:rPr lang="uk-UA" sz="2000" dirty="0">
                <a:solidFill>
                  <a:schemeClr val="accent1"/>
                </a:solidFill>
              </a:rPr>
              <a:t>на спеціальні банківські рахунки </a:t>
            </a:r>
            <a:r>
              <a:rPr lang="uk-UA" sz="2000" b="1" dirty="0">
                <a:solidFill>
                  <a:schemeClr val="accent1"/>
                </a:solidFill>
              </a:rPr>
              <a:t>громадян </a:t>
            </a:r>
            <a:r>
              <a:rPr lang="uk-UA" sz="2000" dirty="0">
                <a:solidFill>
                  <a:schemeClr val="accent1"/>
                </a:solidFill>
              </a:rPr>
              <a:t>– по 1 тис. грн</a:t>
            </a:r>
          </a:p>
          <a:p>
            <a:pPr marL="457200" indent="-457200" algn="just">
              <a:lnSpc>
                <a:spcPct val="90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uk-UA" sz="2000" b="1" dirty="0">
                <a:solidFill>
                  <a:schemeClr val="accent1"/>
                </a:solidFill>
              </a:rPr>
              <a:t>Громадяни </a:t>
            </a:r>
            <a:r>
              <a:rPr lang="uk-UA" sz="2000" dirty="0">
                <a:solidFill>
                  <a:schemeClr val="accent1"/>
                </a:solidFill>
              </a:rPr>
              <a:t>розраховуються грошима у </a:t>
            </a:r>
            <a:r>
              <a:rPr lang="uk-UA" sz="2000" b="1" dirty="0">
                <a:solidFill>
                  <a:schemeClr val="accent1"/>
                </a:solidFill>
              </a:rPr>
              <a:t>підприємствах</a:t>
            </a:r>
            <a:r>
              <a:rPr lang="uk-UA" sz="2000" dirty="0">
                <a:solidFill>
                  <a:schemeClr val="accent1"/>
                </a:solidFill>
              </a:rPr>
              <a:t>, які відповідають визначеним MCC-кодам </a:t>
            </a:r>
          </a:p>
          <a:p>
            <a:pPr marL="457200" indent="-457200" algn="just">
              <a:lnSpc>
                <a:spcPct val="90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uk-UA" sz="2000" b="1" dirty="0">
                <a:solidFill>
                  <a:schemeClr val="accent1"/>
                </a:solidFill>
              </a:rPr>
              <a:t>Держава</a:t>
            </a:r>
            <a:r>
              <a:rPr lang="uk-UA" sz="2000" dirty="0">
                <a:solidFill>
                  <a:schemeClr val="accent1"/>
                </a:solidFill>
              </a:rPr>
              <a:t> контролює випадки нецільового використання коштів та блокує нечесних гравців ринку від участі у програмі</a:t>
            </a:r>
          </a:p>
        </p:txBody>
      </p:sp>
      <p:sp>
        <p:nvSpPr>
          <p:cNvPr id="3" name="Пятиугольник 2">
            <a:extLst>
              <a:ext uri="{FF2B5EF4-FFF2-40B4-BE49-F238E27FC236}">
                <a16:creationId xmlns:a16="http://schemas.microsoft.com/office/drawing/2014/main" id="{3A111D46-30FE-3546-8164-81A0C6B30200}"/>
              </a:ext>
            </a:extLst>
          </p:cNvPr>
          <p:cNvSpPr/>
          <p:nvPr/>
        </p:nvSpPr>
        <p:spPr>
          <a:xfrm rot="5400000">
            <a:off x="498896" y="1509274"/>
            <a:ext cx="816504" cy="663432"/>
          </a:xfrm>
          <a:prstGeom prst="homePlate">
            <a:avLst>
              <a:gd name="adj" fmla="val 26986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9" name="Нашивка 18">
            <a:extLst>
              <a:ext uri="{FF2B5EF4-FFF2-40B4-BE49-F238E27FC236}">
                <a16:creationId xmlns:a16="http://schemas.microsoft.com/office/drawing/2014/main" id="{453C2D68-10CB-974B-B748-451AB3A7E17C}"/>
              </a:ext>
            </a:extLst>
          </p:cNvPr>
          <p:cNvSpPr/>
          <p:nvPr/>
        </p:nvSpPr>
        <p:spPr>
          <a:xfrm rot="5400000">
            <a:off x="498895" y="2235305"/>
            <a:ext cx="816507" cy="663433"/>
          </a:xfrm>
          <a:prstGeom prst="chevron">
            <a:avLst>
              <a:gd name="adj" fmla="val 26548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  <p:sp>
        <p:nvSpPr>
          <p:cNvPr id="23" name="Нашивка 22">
            <a:extLst>
              <a:ext uri="{FF2B5EF4-FFF2-40B4-BE49-F238E27FC236}">
                <a16:creationId xmlns:a16="http://schemas.microsoft.com/office/drawing/2014/main" id="{2981C347-83C7-E842-AC58-D09C589D7905}"/>
              </a:ext>
            </a:extLst>
          </p:cNvPr>
          <p:cNvSpPr/>
          <p:nvPr/>
        </p:nvSpPr>
        <p:spPr>
          <a:xfrm rot="5400000">
            <a:off x="498895" y="2955818"/>
            <a:ext cx="816507" cy="663433"/>
          </a:xfrm>
          <a:prstGeom prst="chevron">
            <a:avLst>
              <a:gd name="adj" fmla="val 26548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  <p:sp>
        <p:nvSpPr>
          <p:cNvPr id="25" name="Нашивка 24">
            <a:extLst>
              <a:ext uri="{FF2B5EF4-FFF2-40B4-BE49-F238E27FC236}">
                <a16:creationId xmlns:a16="http://schemas.microsoft.com/office/drawing/2014/main" id="{11C325BC-DE85-8847-A7A9-76916C4DB1F8}"/>
              </a:ext>
            </a:extLst>
          </p:cNvPr>
          <p:cNvSpPr/>
          <p:nvPr/>
        </p:nvSpPr>
        <p:spPr>
          <a:xfrm rot="5400000">
            <a:off x="498893" y="4440997"/>
            <a:ext cx="816507" cy="663433"/>
          </a:xfrm>
          <a:prstGeom prst="chevron">
            <a:avLst>
              <a:gd name="adj" fmla="val 26548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  <p:sp>
        <p:nvSpPr>
          <p:cNvPr id="26" name="Нашивка 25">
            <a:extLst>
              <a:ext uri="{FF2B5EF4-FFF2-40B4-BE49-F238E27FC236}">
                <a16:creationId xmlns:a16="http://schemas.microsoft.com/office/drawing/2014/main" id="{79978F58-7DE5-9144-8590-2E30727381F4}"/>
              </a:ext>
            </a:extLst>
          </p:cNvPr>
          <p:cNvSpPr/>
          <p:nvPr/>
        </p:nvSpPr>
        <p:spPr>
          <a:xfrm rot="5400000">
            <a:off x="495223" y="3694686"/>
            <a:ext cx="816506" cy="663433"/>
          </a:xfrm>
          <a:prstGeom prst="chevron">
            <a:avLst>
              <a:gd name="adj" fmla="val 26548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  <p:pic>
        <p:nvPicPr>
          <p:cNvPr id="16" name="Рисунок 15" descr="Будильник со сплошной заливкой">
            <a:extLst>
              <a:ext uri="{FF2B5EF4-FFF2-40B4-BE49-F238E27FC236}">
                <a16:creationId xmlns:a16="http://schemas.microsoft.com/office/drawing/2014/main" id="{2CE7F07B-0A48-8B40-B617-E7DBC511E8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60593" y="1583767"/>
            <a:ext cx="485769" cy="473960"/>
          </a:xfrm>
          <a:prstGeom prst="rect">
            <a:avLst/>
          </a:prstGeom>
        </p:spPr>
      </p:pic>
      <p:pic>
        <p:nvPicPr>
          <p:cNvPr id="35" name="Рисунок 34" descr="Кредитная карта со сплошной заливкой">
            <a:extLst>
              <a:ext uri="{FF2B5EF4-FFF2-40B4-BE49-F238E27FC236}">
                <a16:creationId xmlns:a16="http://schemas.microsoft.com/office/drawing/2014/main" id="{5AD3A31B-0554-D64E-8243-3F4D0AAFCF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83494" y="3150803"/>
            <a:ext cx="439966" cy="394308"/>
          </a:xfrm>
          <a:prstGeom prst="rect">
            <a:avLst/>
          </a:prstGeom>
        </p:spPr>
      </p:pic>
      <p:sp>
        <p:nvSpPr>
          <p:cNvPr id="15" name="Нашивка 14">
            <a:extLst>
              <a:ext uri="{FF2B5EF4-FFF2-40B4-BE49-F238E27FC236}">
                <a16:creationId xmlns:a16="http://schemas.microsoft.com/office/drawing/2014/main" id="{E1CDA527-8874-4647-B082-6A75240B70BD}"/>
              </a:ext>
            </a:extLst>
          </p:cNvPr>
          <p:cNvSpPr/>
          <p:nvPr/>
        </p:nvSpPr>
        <p:spPr>
          <a:xfrm rot="5400000">
            <a:off x="498894" y="5192490"/>
            <a:ext cx="816506" cy="663433"/>
          </a:xfrm>
          <a:prstGeom prst="chevron">
            <a:avLst>
              <a:gd name="adj" fmla="val 26548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  <p:pic>
        <p:nvPicPr>
          <p:cNvPr id="30" name="Рисунок 29" descr="флажок установлен со сплошной заливкой">
            <a:extLst>
              <a:ext uri="{FF2B5EF4-FFF2-40B4-BE49-F238E27FC236}">
                <a16:creationId xmlns:a16="http://schemas.microsoft.com/office/drawing/2014/main" id="{9AFF82D7-DB69-1A45-A902-56052BDCB0B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654897" y="5294828"/>
            <a:ext cx="506214" cy="51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5151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KSE">
      <a:dk1>
        <a:srgbClr val="003964"/>
      </a:dk1>
      <a:lt1>
        <a:sysClr val="window" lastClr="FFFFFF"/>
      </a:lt1>
      <a:dk2>
        <a:srgbClr val="000000"/>
      </a:dk2>
      <a:lt2>
        <a:srgbClr val="E7E6E6"/>
      </a:lt2>
      <a:accent1>
        <a:srgbClr val="003964"/>
      </a:accent1>
      <a:accent2>
        <a:srgbClr val="00BBCE"/>
      </a:accent2>
      <a:accent3>
        <a:srgbClr val="A7C539"/>
      </a:accent3>
      <a:accent4>
        <a:srgbClr val="F15B43"/>
      </a:accent4>
      <a:accent5>
        <a:srgbClr val="E4E543"/>
      </a:accent5>
      <a:accent6>
        <a:srgbClr val="D33E2C"/>
      </a:accent6>
      <a:hlink>
        <a:srgbClr val="00BBCE"/>
      </a:hlink>
      <a:folHlink>
        <a:srgbClr val="003964"/>
      </a:folHlink>
    </a:clrScheme>
    <a:fontScheme name="KS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4-01-21-KSE-2" id="{3B383D0D-33D6-46DE-A5D0-3164A9C82E98}" vid="{9687653D-8D19-41C9-B201-F91C005F97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14-01-21-KSE-3</Template>
  <TotalTime>3536</TotalTime>
  <Words>644</Words>
  <Application>Microsoft Office PowerPoint</Application>
  <PresentationFormat>Широкий екран</PresentationFormat>
  <Paragraphs>103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Програма цільового фінансування вразливих категорій бізнесу  під час карантину «єПідтримка»</vt:lpstr>
      <vt:lpstr>Переваги Програми «єПідтримка»</vt:lpstr>
      <vt:lpstr>Рішення</vt:lpstr>
      <vt:lpstr>Громадяни: Умови надання фінансової підтримки (1/2)</vt:lpstr>
      <vt:lpstr>Громадяни: Умови надання фінансової підтримки (2/2)</vt:lpstr>
      <vt:lpstr>Механізм отримання підтримки через Дію для громадян</vt:lpstr>
      <vt:lpstr>Який бізнес потребує державної підтримки?</vt:lpstr>
      <vt:lpstr>Бізнес: Умови участі у Програмі підтримки</vt:lpstr>
      <vt:lpstr>Механізм цільового фінансування бізнесу</vt:lpstr>
      <vt:lpstr>Найчастіші питання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презентації</dc:title>
  <dc:creator>Пользователь Windows</dc:creator>
  <cp:lastModifiedBy>ШПИЧЕНКО Сергій Валентинович</cp:lastModifiedBy>
  <cp:revision>257</cp:revision>
  <cp:lastPrinted>2021-11-25T10:28:01Z</cp:lastPrinted>
  <dcterms:created xsi:type="dcterms:W3CDTF">2021-01-18T09:38:22Z</dcterms:created>
  <dcterms:modified xsi:type="dcterms:W3CDTF">2021-12-03T08:45:01Z</dcterms:modified>
</cp:coreProperties>
</file>